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56" r:id="rId5"/>
    <p:sldId id="267" r:id="rId6"/>
    <p:sldId id="257" r:id="rId7"/>
    <p:sldId id="258" r:id="rId8"/>
    <p:sldId id="259" r:id="rId9"/>
    <p:sldId id="260" r:id="rId10"/>
    <p:sldId id="274" r:id="rId11"/>
    <p:sldId id="272" r:id="rId12"/>
    <p:sldId id="273" r:id="rId13"/>
    <p:sldId id="275" r:id="rId14"/>
    <p:sldId id="262" r:id="rId15"/>
    <p:sldId id="261" r:id="rId16"/>
    <p:sldId id="268" r:id="rId17"/>
    <p:sldId id="269" r:id="rId18"/>
    <p:sldId id="270" r:id="rId19"/>
    <p:sldId id="271" r:id="rId20"/>
    <p:sldId id="277" r:id="rId21"/>
    <p:sldId id="276" r:id="rId22"/>
    <p:sldId id="264" r:id="rId23"/>
    <p:sldId id="26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51BA2-CC9C-44B6-8263-E0751093EB95}" v="1423" dt="2021-11-08T18:08:14.338"/>
    <p1510:client id="{7D619898-DBBB-4568-92CC-CDBA6084EBAE}" v="1630" dt="2021-11-08T19:05:58.427"/>
    <p1510:client id="{AD928E26-D762-48CD-B731-0A6252E94C54}" v="516" dt="2021-11-08T17:26:33.591"/>
    <p1510:client id="{F8744C74-49CB-451E-88BB-8412AEC037DD}" v="1400" dt="2021-11-08T16:31:25.198"/>
    <p1510:client id="{FE059290-3234-4A3F-8103-DB33643998A7}" v="2409" dt="2021-11-08T18:52:52.9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, Jacob A" userId="S::jakejose@iu.edu::64e383c4-4c0c-427b-93f4-9bb5e58fd1aa" providerId="AD" clId="Web-{AD928E26-D762-48CD-B731-0A6252E94C54}"/>
    <pc:docChg chg="modSld">
      <pc:chgData name="Joseph, Jacob A" userId="S::jakejose@iu.edu::64e383c4-4c0c-427b-93f4-9bb5e58fd1aa" providerId="AD" clId="Web-{AD928E26-D762-48CD-B731-0A6252E94C54}" dt="2021-11-08T17:26:33.591" v="518" actId="20577"/>
      <pc:docMkLst>
        <pc:docMk/>
      </pc:docMkLst>
      <pc:sldChg chg="modSp">
        <pc:chgData name="Joseph, Jacob A" userId="S::jakejose@iu.edu::64e383c4-4c0c-427b-93f4-9bb5e58fd1aa" providerId="AD" clId="Web-{AD928E26-D762-48CD-B731-0A6252E94C54}" dt="2021-11-08T17:26:33.591" v="518" actId="20577"/>
        <pc:sldMkLst>
          <pc:docMk/>
          <pc:sldMk cId="3357241610" sldId="268"/>
        </pc:sldMkLst>
        <pc:spChg chg="mod">
          <ac:chgData name="Joseph, Jacob A" userId="S::jakejose@iu.edu::64e383c4-4c0c-427b-93f4-9bb5e58fd1aa" providerId="AD" clId="Web-{AD928E26-D762-48CD-B731-0A6252E94C54}" dt="2021-11-08T17:26:33.591" v="518" actId="20577"/>
          <ac:spMkLst>
            <pc:docMk/>
            <pc:sldMk cId="3357241610" sldId="268"/>
            <ac:spMk id="3" creationId="{B1D80DD8-562A-4A54-ADDE-E5AF76D80290}"/>
          </ac:spMkLst>
        </pc:spChg>
      </pc:sldChg>
    </pc:docChg>
  </pc:docChgLst>
  <pc:docChgLst>
    <pc:chgData name="JJ Bogner" userId="4586cd37-0dbf-4ab9-ba79-1ad5461c5d8a" providerId="ADAL" clId="{7D619898-DBBB-4568-92CC-CDBA6084EBAE}"/>
    <pc:docChg chg="undo custSel modSld">
      <pc:chgData name="JJ Bogner" userId="4586cd37-0dbf-4ab9-ba79-1ad5461c5d8a" providerId="ADAL" clId="{7D619898-DBBB-4568-92CC-CDBA6084EBAE}" dt="2021-11-08T19:05:58.426" v="1629"/>
      <pc:docMkLst>
        <pc:docMk/>
      </pc:docMkLst>
      <pc:sldChg chg="modSp mod">
        <pc:chgData name="JJ Bogner" userId="4586cd37-0dbf-4ab9-ba79-1ad5461c5d8a" providerId="ADAL" clId="{7D619898-DBBB-4568-92CC-CDBA6084EBAE}" dt="2021-11-08T18:59:47.044" v="1589" actId="1076"/>
        <pc:sldMkLst>
          <pc:docMk/>
          <pc:sldMk cId="2271413610" sldId="258"/>
        </pc:sldMkLst>
        <pc:spChg chg="mod">
          <ac:chgData name="JJ Bogner" userId="4586cd37-0dbf-4ab9-ba79-1ad5461c5d8a" providerId="ADAL" clId="{7D619898-DBBB-4568-92CC-CDBA6084EBAE}" dt="2021-11-08T18:59:47.044" v="1589" actId="1076"/>
          <ac:spMkLst>
            <pc:docMk/>
            <pc:sldMk cId="2271413610" sldId="258"/>
            <ac:spMk id="31" creationId="{48958F78-EB0F-4901-BB3D-729AC56B6F67}"/>
          </ac:spMkLst>
        </pc:spChg>
        <pc:spChg chg="mod">
          <ac:chgData name="JJ Bogner" userId="4586cd37-0dbf-4ab9-ba79-1ad5461c5d8a" providerId="ADAL" clId="{7D619898-DBBB-4568-92CC-CDBA6084EBAE}" dt="2021-11-08T18:59:44.559" v="1588" actId="14100"/>
          <ac:spMkLst>
            <pc:docMk/>
            <pc:sldMk cId="2271413610" sldId="258"/>
            <ac:spMk id="39" creationId="{4D9673E6-FC53-4815-B585-217A3EFD950B}"/>
          </ac:spMkLst>
        </pc:spChg>
      </pc:sldChg>
      <pc:sldChg chg="addSp delSp modSp mod">
        <pc:chgData name="JJ Bogner" userId="4586cd37-0dbf-4ab9-ba79-1ad5461c5d8a" providerId="ADAL" clId="{7D619898-DBBB-4568-92CC-CDBA6084EBAE}" dt="2021-11-08T18:59:56.341" v="1591"/>
        <pc:sldMkLst>
          <pc:docMk/>
          <pc:sldMk cId="3516478649" sldId="259"/>
        </pc:sldMkLst>
        <pc:spChg chg="add mod">
          <ac:chgData name="JJ Bogner" userId="4586cd37-0dbf-4ab9-ba79-1ad5461c5d8a" providerId="ADAL" clId="{7D619898-DBBB-4568-92CC-CDBA6084EBAE}" dt="2021-11-08T18:59:56.341" v="1591"/>
          <ac:spMkLst>
            <pc:docMk/>
            <pc:sldMk cId="3516478649" sldId="259"/>
            <ac:spMk id="20" creationId="{C3025F21-58AA-463D-B70B-53A8C60B9CED}"/>
          </ac:spMkLst>
        </pc:spChg>
        <pc:spChg chg="del">
          <ac:chgData name="JJ Bogner" userId="4586cd37-0dbf-4ab9-ba79-1ad5461c5d8a" providerId="ADAL" clId="{7D619898-DBBB-4568-92CC-CDBA6084EBAE}" dt="2021-11-08T18:59:51.786" v="1590" actId="478"/>
          <ac:spMkLst>
            <pc:docMk/>
            <pc:sldMk cId="3516478649" sldId="259"/>
            <ac:spMk id="38" creationId="{87B56C09-CD1C-4A46-A2D7-5E3B8C4E71FD}"/>
          </ac:spMkLst>
        </pc:spChg>
      </pc:sldChg>
      <pc:sldChg chg="modSp mod">
        <pc:chgData name="JJ Bogner" userId="4586cd37-0dbf-4ab9-ba79-1ad5461c5d8a" providerId="ADAL" clId="{7D619898-DBBB-4568-92CC-CDBA6084EBAE}" dt="2021-11-08T19:00:01.571" v="1592" actId="14100"/>
        <pc:sldMkLst>
          <pc:docMk/>
          <pc:sldMk cId="3657995629" sldId="260"/>
        </pc:sldMkLst>
        <pc:spChg chg="mod">
          <ac:chgData name="JJ Bogner" userId="4586cd37-0dbf-4ab9-ba79-1ad5461c5d8a" providerId="ADAL" clId="{7D619898-DBBB-4568-92CC-CDBA6084EBAE}" dt="2021-11-08T19:00:01.571" v="1592" actId="14100"/>
          <ac:spMkLst>
            <pc:docMk/>
            <pc:sldMk cId="3657995629" sldId="260"/>
            <ac:spMk id="28" creationId="{8473B71A-3336-493A-AD2E-3B65A700E831}"/>
          </ac:spMkLst>
        </pc:spChg>
      </pc:sldChg>
      <pc:sldChg chg="addSp delSp modSp mod">
        <pc:chgData name="JJ Bogner" userId="4586cd37-0dbf-4ab9-ba79-1ad5461c5d8a" providerId="ADAL" clId="{7D619898-DBBB-4568-92CC-CDBA6084EBAE}" dt="2021-11-08T19:05:19.205" v="1622"/>
        <pc:sldMkLst>
          <pc:docMk/>
          <pc:sldMk cId="2825070255" sldId="261"/>
        </pc:sldMkLst>
        <pc:spChg chg="add del mod">
          <ac:chgData name="JJ Bogner" userId="4586cd37-0dbf-4ab9-ba79-1ad5461c5d8a" providerId="ADAL" clId="{7D619898-DBBB-4568-92CC-CDBA6084EBAE}" dt="2021-11-08T19:01:44.125" v="1609" actId="478"/>
          <ac:spMkLst>
            <pc:docMk/>
            <pc:sldMk cId="2825070255" sldId="261"/>
            <ac:spMk id="11" creationId="{E437CFE2-9C13-4D6F-8BB1-F4D137B55289}"/>
          </ac:spMkLst>
        </pc:spChg>
        <pc:spChg chg="del">
          <ac:chgData name="JJ Bogner" userId="4586cd37-0dbf-4ab9-ba79-1ad5461c5d8a" providerId="ADAL" clId="{7D619898-DBBB-4568-92CC-CDBA6084EBAE}" dt="2021-11-08T19:01:44.125" v="1609" actId="478"/>
          <ac:spMkLst>
            <pc:docMk/>
            <pc:sldMk cId="2825070255" sldId="261"/>
            <ac:spMk id="12" creationId="{E027F43F-FD3E-436D-B4C7-93C9B2BD8A92}"/>
          </ac:spMkLst>
        </pc:spChg>
        <pc:spChg chg="add del mod">
          <ac:chgData name="JJ Bogner" userId="4586cd37-0dbf-4ab9-ba79-1ad5461c5d8a" providerId="ADAL" clId="{7D619898-DBBB-4568-92CC-CDBA6084EBAE}" dt="2021-11-08T19:01:44.125" v="1609" actId="478"/>
          <ac:spMkLst>
            <pc:docMk/>
            <pc:sldMk cId="2825070255" sldId="261"/>
            <ac:spMk id="13" creationId="{17FFDFEA-CA19-4002-A0AF-56370CA7F36A}"/>
          </ac:spMkLst>
        </pc:spChg>
        <pc:spChg chg="add del mod">
          <ac:chgData name="JJ Bogner" userId="4586cd37-0dbf-4ab9-ba79-1ad5461c5d8a" providerId="ADAL" clId="{7D619898-DBBB-4568-92CC-CDBA6084EBAE}" dt="2021-11-08T19:01:44.125" v="1609" actId="478"/>
          <ac:spMkLst>
            <pc:docMk/>
            <pc:sldMk cId="2825070255" sldId="261"/>
            <ac:spMk id="14" creationId="{C3F80683-CC0D-4C8D-B2E3-729921AF299C}"/>
          </ac:spMkLst>
        </pc:spChg>
        <pc:spChg chg="add del mod">
          <ac:chgData name="JJ Bogner" userId="4586cd37-0dbf-4ab9-ba79-1ad5461c5d8a" providerId="ADAL" clId="{7D619898-DBBB-4568-92CC-CDBA6084EBAE}" dt="2021-11-08T19:01:44.125" v="1609" actId="478"/>
          <ac:spMkLst>
            <pc:docMk/>
            <pc:sldMk cId="2825070255" sldId="261"/>
            <ac:spMk id="15" creationId="{8374159C-22A3-4019-843F-A29E29312BA2}"/>
          </ac:spMkLst>
        </pc:spChg>
        <pc:spChg chg="add del mod">
          <ac:chgData name="JJ Bogner" userId="4586cd37-0dbf-4ab9-ba79-1ad5461c5d8a" providerId="ADAL" clId="{7D619898-DBBB-4568-92CC-CDBA6084EBAE}" dt="2021-11-08T19:01:44.125" v="1609" actId="478"/>
          <ac:spMkLst>
            <pc:docMk/>
            <pc:sldMk cId="2825070255" sldId="261"/>
            <ac:spMk id="16" creationId="{76E9E987-51B5-4263-9827-D94EFFBAFD13}"/>
          </ac:spMkLst>
        </pc:spChg>
        <pc:spChg chg="add del mod">
          <ac:chgData name="JJ Bogner" userId="4586cd37-0dbf-4ab9-ba79-1ad5461c5d8a" providerId="ADAL" clId="{7D619898-DBBB-4568-92CC-CDBA6084EBAE}" dt="2021-11-08T19:05:15.938" v="1620" actId="478"/>
          <ac:spMkLst>
            <pc:docMk/>
            <pc:sldMk cId="2825070255" sldId="261"/>
            <ac:spMk id="17" creationId="{066A3C9E-394A-4325-AA2E-E4BC8E338C60}"/>
          </ac:spMkLst>
        </pc:spChg>
        <pc:spChg chg="add del mod">
          <ac:chgData name="JJ Bogner" userId="4586cd37-0dbf-4ab9-ba79-1ad5461c5d8a" providerId="ADAL" clId="{7D619898-DBBB-4568-92CC-CDBA6084EBAE}" dt="2021-11-08T19:05:18.779" v="1621" actId="478"/>
          <ac:spMkLst>
            <pc:docMk/>
            <pc:sldMk cId="2825070255" sldId="261"/>
            <ac:spMk id="18" creationId="{AC03495F-4386-40CE-A32B-C611FD4B9D8A}"/>
          </ac:spMkLst>
        </pc:spChg>
        <pc:spChg chg="add del mod">
          <ac:chgData name="JJ Bogner" userId="4586cd37-0dbf-4ab9-ba79-1ad5461c5d8a" providerId="ADAL" clId="{7D619898-DBBB-4568-92CC-CDBA6084EBAE}" dt="2021-11-08T19:05:18.779" v="1621" actId="478"/>
          <ac:spMkLst>
            <pc:docMk/>
            <pc:sldMk cId="2825070255" sldId="261"/>
            <ac:spMk id="19" creationId="{61891D0D-D65E-46E8-BBA3-1AEF1B58C376}"/>
          </ac:spMkLst>
        </pc:spChg>
        <pc:spChg chg="add mod">
          <ac:chgData name="JJ Bogner" userId="4586cd37-0dbf-4ab9-ba79-1ad5461c5d8a" providerId="ADAL" clId="{7D619898-DBBB-4568-92CC-CDBA6084EBAE}" dt="2021-11-08T19:02:03.789" v="1610"/>
          <ac:spMkLst>
            <pc:docMk/>
            <pc:sldMk cId="2825070255" sldId="261"/>
            <ac:spMk id="20" creationId="{D3DC7B6D-52FE-41EA-A821-27BA5AABED92}"/>
          </ac:spMkLst>
        </pc:spChg>
        <pc:spChg chg="del">
          <ac:chgData name="JJ Bogner" userId="4586cd37-0dbf-4ab9-ba79-1ad5461c5d8a" providerId="ADAL" clId="{7D619898-DBBB-4568-92CC-CDBA6084EBAE}" dt="2021-11-08T18:58:57.501" v="1585" actId="478"/>
          <ac:spMkLst>
            <pc:docMk/>
            <pc:sldMk cId="2825070255" sldId="261"/>
            <ac:spMk id="21" creationId="{71F5A187-0246-423F-BF63-FAE668FC3B8C}"/>
          </ac:spMkLst>
        </pc:spChg>
        <pc:spChg chg="del">
          <ac:chgData name="JJ Bogner" userId="4586cd37-0dbf-4ab9-ba79-1ad5461c5d8a" providerId="ADAL" clId="{7D619898-DBBB-4568-92CC-CDBA6084EBAE}" dt="2021-11-08T18:58:57.501" v="1585" actId="478"/>
          <ac:spMkLst>
            <pc:docMk/>
            <pc:sldMk cId="2825070255" sldId="261"/>
            <ac:spMk id="22" creationId="{A28278E8-59E6-439F-88E8-5FBF057D5E3D}"/>
          </ac:spMkLst>
        </pc:spChg>
        <pc:spChg chg="del">
          <ac:chgData name="JJ Bogner" userId="4586cd37-0dbf-4ab9-ba79-1ad5461c5d8a" providerId="ADAL" clId="{7D619898-DBBB-4568-92CC-CDBA6084EBAE}" dt="2021-11-08T19:01:44.125" v="1609" actId="478"/>
          <ac:spMkLst>
            <pc:docMk/>
            <pc:sldMk cId="2825070255" sldId="261"/>
            <ac:spMk id="23" creationId="{846ED8B7-B8BC-4014-9957-FE1A49C84BDA}"/>
          </ac:spMkLst>
        </pc:spChg>
        <pc:spChg chg="del">
          <ac:chgData name="JJ Bogner" userId="4586cd37-0dbf-4ab9-ba79-1ad5461c5d8a" providerId="ADAL" clId="{7D619898-DBBB-4568-92CC-CDBA6084EBAE}" dt="2021-11-08T18:58:57.501" v="1585" actId="478"/>
          <ac:spMkLst>
            <pc:docMk/>
            <pc:sldMk cId="2825070255" sldId="261"/>
            <ac:spMk id="24" creationId="{BB102910-D214-40D0-A2FF-A83D997B6411}"/>
          </ac:spMkLst>
        </pc:spChg>
        <pc:spChg chg="del">
          <ac:chgData name="JJ Bogner" userId="4586cd37-0dbf-4ab9-ba79-1ad5461c5d8a" providerId="ADAL" clId="{7D619898-DBBB-4568-92CC-CDBA6084EBAE}" dt="2021-11-08T18:58:57.501" v="1585" actId="478"/>
          <ac:spMkLst>
            <pc:docMk/>
            <pc:sldMk cId="2825070255" sldId="261"/>
            <ac:spMk id="25" creationId="{AF1D7C3B-9F43-4702-B191-CE8B96751FC4}"/>
          </ac:spMkLst>
        </pc:spChg>
        <pc:spChg chg="del">
          <ac:chgData name="JJ Bogner" userId="4586cd37-0dbf-4ab9-ba79-1ad5461c5d8a" providerId="ADAL" clId="{7D619898-DBBB-4568-92CC-CDBA6084EBAE}" dt="2021-11-08T18:58:57.501" v="1585" actId="478"/>
          <ac:spMkLst>
            <pc:docMk/>
            <pc:sldMk cId="2825070255" sldId="261"/>
            <ac:spMk id="26" creationId="{33B864AB-7119-4D88-886C-15D9C4622932}"/>
          </ac:spMkLst>
        </pc:spChg>
        <pc:spChg chg="add del mod">
          <ac:chgData name="JJ Bogner" userId="4586cd37-0dbf-4ab9-ba79-1ad5461c5d8a" providerId="ADAL" clId="{7D619898-DBBB-4568-92CC-CDBA6084EBAE}" dt="2021-11-08T19:05:18.779" v="1621" actId="478"/>
          <ac:spMkLst>
            <pc:docMk/>
            <pc:sldMk cId="2825070255" sldId="261"/>
            <ac:spMk id="27" creationId="{E8D8D0A6-5858-4491-8E1E-FFAF30BF3442}"/>
          </ac:spMkLst>
        </pc:spChg>
        <pc:spChg chg="add del mod">
          <ac:chgData name="JJ Bogner" userId="4586cd37-0dbf-4ab9-ba79-1ad5461c5d8a" providerId="ADAL" clId="{7D619898-DBBB-4568-92CC-CDBA6084EBAE}" dt="2021-11-08T19:05:18.779" v="1621" actId="478"/>
          <ac:spMkLst>
            <pc:docMk/>
            <pc:sldMk cId="2825070255" sldId="261"/>
            <ac:spMk id="28" creationId="{258BD244-4F78-4C7D-A84A-4948C875DADF}"/>
          </ac:spMkLst>
        </pc:spChg>
        <pc:spChg chg="add del mod">
          <ac:chgData name="JJ Bogner" userId="4586cd37-0dbf-4ab9-ba79-1ad5461c5d8a" providerId="ADAL" clId="{7D619898-DBBB-4568-92CC-CDBA6084EBAE}" dt="2021-11-08T19:05:18.779" v="1621" actId="478"/>
          <ac:spMkLst>
            <pc:docMk/>
            <pc:sldMk cId="2825070255" sldId="261"/>
            <ac:spMk id="29" creationId="{6600B331-F84C-4042-800E-5C9C1D3746FB}"/>
          </ac:spMkLst>
        </pc:spChg>
        <pc:spChg chg="add mod">
          <ac:chgData name="JJ Bogner" userId="4586cd37-0dbf-4ab9-ba79-1ad5461c5d8a" providerId="ADAL" clId="{7D619898-DBBB-4568-92CC-CDBA6084EBAE}" dt="2021-11-08T19:05:19.205" v="1622"/>
          <ac:spMkLst>
            <pc:docMk/>
            <pc:sldMk cId="2825070255" sldId="261"/>
            <ac:spMk id="30" creationId="{1C48531D-7751-47EC-8D3E-B84215062CEE}"/>
          </ac:spMkLst>
        </pc:spChg>
        <pc:spChg chg="add mod">
          <ac:chgData name="JJ Bogner" userId="4586cd37-0dbf-4ab9-ba79-1ad5461c5d8a" providerId="ADAL" clId="{7D619898-DBBB-4568-92CC-CDBA6084EBAE}" dt="2021-11-08T19:05:19.205" v="1622"/>
          <ac:spMkLst>
            <pc:docMk/>
            <pc:sldMk cId="2825070255" sldId="261"/>
            <ac:spMk id="31" creationId="{BF9FE002-2CDA-4F6F-A914-9D0009497C07}"/>
          </ac:spMkLst>
        </pc:spChg>
        <pc:spChg chg="add mod">
          <ac:chgData name="JJ Bogner" userId="4586cd37-0dbf-4ab9-ba79-1ad5461c5d8a" providerId="ADAL" clId="{7D619898-DBBB-4568-92CC-CDBA6084EBAE}" dt="2021-11-08T19:05:19.205" v="1622"/>
          <ac:spMkLst>
            <pc:docMk/>
            <pc:sldMk cId="2825070255" sldId="261"/>
            <ac:spMk id="32" creationId="{CDD20E24-523B-4EF5-9EB1-CB6E72CCEEA0}"/>
          </ac:spMkLst>
        </pc:spChg>
        <pc:spChg chg="add mod">
          <ac:chgData name="JJ Bogner" userId="4586cd37-0dbf-4ab9-ba79-1ad5461c5d8a" providerId="ADAL" clId="{7D619898-DBBB-4568-92CC-CDBA6084EBAE}" dt="2021-11-08T19:05:19.205" v="1622"/>
          <ac:spMkLst>
            <pc:docMk/>
            <pc:sldMk cId="2825070255" sldId="261"/>
            <ac:spMk id="33" creationId="{8151C67A-67C3-4FF1-B7D0-EF70B5E3E308}"/>
          </ac:spMkLst>
        </pc:spChg>
        <pc:spChg chg="add mod">
          <ac:chgData name="JJ Bogner" userId="4586cd37-0dbf-4ab9-ba79-1ad5461c5d8a" providerId="ADAL" clId="{7D619898-DBBB-4568-92CC-CDBA6084EBAE}" dt="2021-11-08T19:05:19.205" v="1622"/>
          <ac:spMkLst>
            <pc:docMk/>
            <pc:sldMk cId="2825070255" sldId="261"/>
            <ac:spMk id="34" creationId="{6270956E-5C35-476D-B3F7-D74CAF8B556B}"/>
          </ac:spMkLst>
        </pc:spChg>
        <pc:spChg chg="add mod">
          <ac:chgData name="JJ Bogner" userId="4586cd37-0dbf-4ab9-ba79-1ad5461c5d8a" providerId="ADAL" clId="{7D619898-DBBB-4568-92CC-CDBA6084EBAE}" dt="2021-11-08T19:05:19.205" v="1622"/>
          <ac:spMkLst>
            <pc:docMk/>
            <pc:sldMk cId="2825070255" sldId="261"/>
            <ac:spMk id="35" creationId="{4348B01F-5DFE-4ACB-9EE5-EB8E7C62DD4A}"/>
          </ac:spMkLst>
        </pc:spChg>
        <pc:spChg chg="add mod">
          <ac:chgData name="JJ Bogner" userId="4586cd37-0dbf-4ab9-ba79-1ad5461c5d8a" providerId="ADAL" clId="{7D619898-DBBB-4568-92CC-CDBA6084EBAE}" dt="2021-11-08T19:05:19.205" v="1622"/>
          <ac:spMkLst>
            <pc:docMk/>
            <pc:sldMk cId="2825070255" sldId="261"/>
            <ac:spMk id="36" creationId="{FC0A3BB3-123B-4CBE-BEEE-BA36B762A884}"/>
          </ac:spMkLst>
        </pc:spChg>
      </pc:sldChg>
      <pc:sldChg chg="addSp delSp modSp mod">
        <pc:chgData name="JJ Bogner" userId="4586cd37-0dbf-4ab9-ba79-1ad5461c5d8a" providerId="ADAL" clId="{7D619898-DBBB-4568-92CC-CDBA6084EBAE}" dt="2021-11-08T19:03:07.349" v="1614" actId="108"/>
        <pc:sldMkLst>
          <pc:docMk/>
          <pc:sldMk cId="3945104285" sldId="262"/>
        </pc:sldMkLst>
        <pc:spChg chg="del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4" creationId="{13197465-1935-43D5-9826-B18083E11E80}"/>
          </ac:spMkLst>
        </pc:spChg>
        <pc:spChg chg="del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5" creationId="{171CCC81-7A63-4149-9273-A467C1F11B4F}"/>
          </ac:spMkLst>
        </pc:spChg>
        <pc:spChg chg="del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6" creationId="{3DC6AA08-3F0D-42EB-B7AA-E0B6348ACC85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7" creationId="{9311F24A-CEDC-4912-841E-02E46E3229BF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8" creationId="{81D19A48-934F-44C9-B00F-77CB5810146A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9" creationId="{270CF1B3-0140-430A-809E-5F1F033412EB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10" creationId="{C13A42A8-3721-470F-8E22-AEBD13506311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11" creationId="{466E0B98-3E85-4C7A-9055-7AFF8170B5E7}"/>
          </ac:spMkLst>
        </pc:spChg>
        <pc:spChg chg="del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58" creationId="{A7EDC43E-1AF9-414A-B713-6BDDB284EA52}"/>
          </ac:spMkLst>
        </pc:spChg>
        <pc:spChg chg="del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59" creationId="{638710DB-2E31-43EE-B4EA-65F2E46165C4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60" creationId="{A491B2BD-8DF9-4E06-BCBE-AAA330987DD3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61" creationId="{CCC478D8-3BB3-4613-BF5A-6E512EFF9DFD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62" creationId="{6E302538-7002-467C-B26B-2FAD8E0B62A0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63" creationId="{16866039-DBB5-463E-8537-1FB1445E35FA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64" creationId="{0FD576F3-B603-4181-908B-135929424244}"/>
          </ac:spMkLst>
        </pc:spChg>
        <pc:spChg chg="del mod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65" creationId="{7C7E7456-600E-4BC0-8123-C988A868FDF5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66" creationId="{6728E19E-2B14-4BAE-9A9F-C4008296C613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67" creationId="{B32B7D27-836E-43F4-B235-B75822E34C88}"/>
          </ac:spMkLst>
        </pc:spChg>
        <pc:spChg chg="del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68" creationId="{1887454A-D6A8-4EAA-9B60-0B64D3E4A8F8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69" creationId="{1482D0F8-61DA-46F5-96F0-12778AABF3F8}"/>
          </ac:spMkLst>
        </pc:spChg>
        <pc:spChg chg="del">
          <ac:chgData name="JJ Bogner" userId="4586cd37-0dbf-4ab9-ba79-1ad5461c5d8a" providerId="ADAL" clId="{7D619898-DBBB-4568-92CC-CDBA6084EBAE}" dt="2021-11-08T19:00:59.229" v="1606" actId="478"/>
          <ac:spMkLst>
            <pc:docMk/>
            <pc:sldMk cId="3945104285" sldId="262"/>
            <ac:spMk id="70" creationId="{92E77D06-1C25-4BCF-9201-ECED766B01B7}"/>
          </ac:spMkLst>
        </pc:spChg>
        <pc:spChg chg="del">
          <ac:chgData name="JJ Bogner" userId="4586cd37-0dbf-4ab9-ba79-1ad5461c5d8a" providerId="ADAL" clId="{7D619898-DBBB-4568-92CC-CDBA6084EBAE}" dt="2021-11-08T19:00:48.169" v="1603" actId="478"/>
          <ac:spMkLst>
            <pc:docMk/>
            <pc:sldMk cId="3945104285" sldId="262"/>
            <ac:spMk id="71" creationId="{A8610562-A1D3-471B-920A-901140318198}"/>
          </ac:spMkLst>
        </pc:spChg>
        <pc:spChg chg="add del mod">
          <ac:chgData name="JJ Bogner" userId="4586cd37-0dbf-4ab9-ba79-1ad5461c5d8a" providerId="ADAL" clId="{7D619898-DBBB-4568-92CC-CDBA6084EBAE}" dt="2021-11-08T19:00:55.380" v="1605"/>
          <ac:spMkLst>
            <pc:docMk/>
            <pc:sldMk cId="3945104285" sldId="262"/>
            <ac:spMk id="72" creationId="{277B1D89-B322-45F9-9288-5A89ACD57EFF}"/>
          </ac:spMkLst>
        </pc:spChg>
        <pc:spChg chg="add del mod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73" creationId="{80E752EA-1A6B-4485-AADA-4650D3884D7D}"/>
          </ac:spMkLst>
        </pc:spChg>
        <pc:spChg chg="add del mod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74" creationId="{6FD0E95B-DD3B-4DF1-9F03-48FA340CD065}"/>
          </ac:spMkLst>
        </pc:spChg>
        <pc:spChg chg="add del mod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75" creationId="{32D9E046-E09B-4392-9128-2C742A99AE1D}"/>
          </ac:spMkLst>
        </pc:spChg>
        <pc:spChg chg="add del mod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76" creationId="{D60C523F-2111-419E-9522-D013CA0CE2D6}"/>
          </ac:spMkLst>
        </pc:spChg>
        <pc:spChg chg="add del mod">
          <ac:chgData name="JJ Bogner" userId="4586cd37-0dbf-4ab9-ba79-1ad5461c5d8a" providerId="ADAL" clId="{7D619898-DBBB-4568-92CC-CDBA6084EBAE}" dt="2021-11-08T19:02:08.818" v="1611" actId="478"/>
          <ac:spMkLst>
            <pc:docMk/>
            <pc:sldMk cId="3945104285" sldId="262"/>
            <ac:spMk id="77" creationId="{292638C5-EBD3-4A73-95D1-DAACCF769963}"/>
          </ac:spMkLst>
        </pc:spChg>
        <pc:spChg chg="add mod">
          <ac:chgData name="JJ Bogner" userId="4586cd37-0dbf-4ab9-ba79-1ad5461c5d8a" providerId="ADAL" clId="{7D619898-DBBB-4568-92CC-CDBA6084EBAE}" dt="2021-11-08T19:02:14.859" v="1612"/>
          <ac:spMkLst>
            <pc:docMk/>
            <pc:sldMk cId="3945104285" sldId="262"/>
            <ac:spMk id="78" creationId="{3A94A598-6C25-4D73-86D9-0AB6B7EBFD63}"/>
          </ac:spMkLst>
        </pc:spChg>
        <pc:spChg chg="add mod">
          <ac:chgData name="JJ Bogner" userId="4586cd37-0dbf-4ab9-ba79-1ad5461c5d8a" providerId="ADAL" clId="{7D619898-DBBB-4568-92CC-CDBA6084EBAE}" dt="2021-11-08T19:02:14.859" v="1612"/>
          <ac:spMkLst>
            <pc:docMk/>
            <pc:sldMk cId="3945104285" sldId="262"/>
            <ac:spMk id="79" creationId="{E9F683F4-F46C-4341-A514-4020A87A6A50}"/>
          </ac:spMkLst>
        </pc:spChg>
        <pc:spChg chg="add mod">
          <ac:chgData name="JJ Bogner" userId="4586cd37-0dbf-4ab9-ba79-1ad5461c5d8a" providerId="ADAL" clId="{7D619898-DBBB-4568-92CC-CDBA6084EBAE}" dt="2021-11-08T19:02:14.859" v="1612"/>
          <ac:spMkLst>
            <pc:docMk/>
            <pc:sldMk cId="3945104285" sldId="262"/>
            <ac:spMk id="80" creationId="{E0D53713-52E7-404E-AF1B-DA8166BB07AD}"/>
          </ac:spMkLst>
        </pc:spChg>
        <pc:spChg chg="add mod">
          <ac:chgData name="JJ Bogner" userId="4586cd37-0dbf-4ab9-ba79-1ad5461c5d8a" providerId="ADAL" clId="{7D619898-DBBB-4568-92CC-CDBA6084EBAE}" dt="2021-11-08T19:02:14.859" v="1612"/>
          <ac:spMkLst>
            <pc:docMk/>
            <pc:sldMk cId="3945104285" sldId="262"/>
            <ac:spMk id="81" creationId="{7DE616F7-81AC-4296-BDAA-8F9BC7290A9C}"/>
          </ac:spMkLst>
        </pc:spChg>
        <pc:spChg chg="add mod">
          <ac:chgData name="JJ Bogner" userId="4586cd37-0dbf-4ab9-ba79-1ad5461c5d8a" providerId="ADAL" clId="{7D619898-DBBB-4568-92CC-CDBA6084EBAE}" dt="2021-11-08T19:03:01.317" v="1613" actId="108"/>
          <ac:spMkLst>
            <pc:docMk/>
            <pc:sldMk cId="3945104285" sldId="262"/>
            <ac:spMk id="82" creationId="{547DEC18-8036-4FC5-9FDC-FB83CE855AF6}"/>
          </ac:spMkLst>
        </pc:spChg>
        <pc:spChg chg="add mod">
          <ac:chgData name="JJ Bogner" userId="4586cd37-0dbf-4ab9-ba79-1ad5461c5d8a" providerId="ADAL" clId="{7D619898-DBBB-4568-92CC-CDBA6084EBAE}" dt="2021-11-08T19:03:07.349" v="1614" actId="108"/>
          <ac:spMkLst>
            <pc:docMk/>
            <pc:sldMk cId="3945104285" sldId="262"/>
            <ac:spMk id="83" creationId="{87A98AC3-901C-4D5A-9E80-5ABA51B046CC}"/>
          </ac:spMkLst>
        </pc:spChg>
        <pc:spChg chg="add mod">
          <ac:chgData name="JJ Bogner" userId="4586cd37-0dbf-4ab9-ba79-1ad5461c5d8a" providerId="ADAL" clId="{7D619898-DBBB-4568-92CC-CDBA6084EBAE}" dt="2021-11-08T19:02:14.859" v="1612"/>
          <ac:spMkLst>
            <pc:docMk/>
            <pc:sldMk cId="3945104285" sldId="262"/>
            <ac:spMk id="84" creationId="{0D27D0F0-39F2-4120-A9A3-CC85372E243E}"/>
          </ac:spMkLst>
        </pc:spChg>
      </pc:sldChg>
      <pc:sldChg chg="addSp modSp mod">
        <pc:chgData name="JJ Bogner" userId="4586cd37-0dbf-4ab9-ba79-1ad5461c5d8a" providerId="ADAL" clId="{7D619898-DBBB-4568-92CC-CDBA6084EBAE}" dt="2021-11-08T17:39:18.924" v="1576" actId="20577"/>
        <pc:sldMkLst>
          <pc:docMk/>
          <pc:sldMk cId="1190739587" sldId="264"/>
        </pc:sldMkLst>
        <pc:spChg chg="mod">
          <ac:chgData name="JJ Bogner" userId="4586cd37-0dbf-4ab9-ba79-1ad5461c5d8a" providerId="ADAL" clId="{7D619898-DBBB-4568-92CC-CDBA6084EBAE}" dt="2021-11-08T17:32:13.707" v="1276"/>
          <ac:spMkLst>
            <pc:docMk/>
            <pc:sldMk cId="1190739587" sldId="264"/>
            <ac:spMk id="9" creationId="{5B953690-9124-43D1-B17E-73C6D4EC46A6}"/>
          </ac:spMkLst>
        </pc:spChg>
        <pc:spChg chg="mod">
          <ac:chgData name="JJ Bogner" userId="4586cd37-0dbf-4ab9-ba79-1ad5461c5d8a" providerId="ADAL" clId="{7D619898-DBBB-4568-92CC-CDBA6084EBAE}" dt="2021-11-08T17:32:13.707" v="1276"/>
          <ac:spMkLst>
            <pc:docMk/>
            <pc:sldMk cId="1190739587" sldId="264"/>
            <ac:spMk id="10" creationId="{2D677D28-2EAD-42C2-8561-84A1F03B8713}"/>
          </ac:spMkLst>
        </pc:spChg>
        <pc:spChg chg="add mod">
          <ac:chgData name="JJ Bogner" userId="4586cd37-0dbf-4ab9-ba79-1ad5461c5d8a" providerId="ADAL" clId="{7D619898-DBBB-4568-92CC-CDBA6084EBAE}" dt="2021-11-08T17:35:46.215" v="1290" actId="1076"/>
          <ac:spMkLst>
            <pc:docMk/>
            <pc:sldMk cId="1190739587" sldId="264"/>
            <ac:spMk id="11" creationId="{46C343B7-559B-4621-82DC-DCAEA0A2AD7A}"/>
          </ac:spMkLst>
        </pc:spChg>
        <pc:spChg chg="mod">
          <ac:chgData name="JJ Bogner" userId="4586cd37-0dbf-4ab9-ba79-1ad5461c5d8a" providerId="ADAL" clId="{7D619898-DBBB-4568-92CC-CDBA6084EBAE}" dt="2021-11-08T17:32:30.179" v="1280"/>
          <ac:spMkLst>
            <pc:docMk/>
            <pc:sldMk cId="1190739587" sldId="264"/>
            <ac:spMk id="16" creationId="{9926F255-6716-4D64-8386-FC64E3D4BC08}"/>
          </ac:spMkLst>
        </pc:spChg>
        <pc:spChg chg="mod">
          <ac:chgData name="JJ Bogner" userId="4586cd37-0dbf-4ab9-ba79-1ad5461c5d8a" providerId="ADAL" clId="{7D619898-DBBB-4568-92CC-CDBA6084EBAE}" dt="2021-11-08T17:32:30.179" v="1280"/>
          <ac:spMkLst>
            <pc:docMk/>
            <pc:sldMk cId="1190739587" sldId="264"/>
            <ac:spMk id="17" creationId="{C3021A8C-F8FB-4D4D-93E9-81BFB09FAA63}"/>
          </ac:spMkLst>
        </pc:spChg>
        <pc:spChg chg="add mod">
          <ac:chgData name="JJ Bogner" userId="4586cd37-0dbf-4ab9-ba79-1ad5461c5d8a" providerId="ADAL" clId="{7D619898-DBBB-4568-92CC-CDBA6084EBAE}" dt="2021-11-08T17:38:57.184" v="1529" actId="1038"/>
          <ac:spMkLst>
            <pc:docMk/>
            <pc:sldMk cId="1190739587" sldId="264"/>
            <ac:spMk id="18" creationId="{10D9D528-3E3E-482A-B75C-DDAD8AA9F8E4}"/>
          </ac:spMkLst>
        </pc:spChg>
        <pc:spChg chg="mod">
          <ac:chgData name="JJ Bogner" userId="4586cd37-0dbf-4ab9-ba79-1ad5461c5d8a" providerId="ADAL" clId="{7D619898-DBBB-4568-92CC-CDBA6084EBAE}" dt="2021-11-08T17:32:35.635" v="1282"/>
          <ac:spMkLst>
            <pc:docMk/>
            <pc:sldMk cId="1190739587" sldId="264"/>
            <ac:spMk id="23" creationId="{923298B6-1595-45B9-8733-F0DB503B73F1}"/>
          </ac:spMkLst>
        </pc:spChg>
        <pc:spChg chg="mod">
          <ac:chgData name="JJ Bogner" userId="4586cd37-0dbf-4ab9-ba79-1ad5461c5d8a" providerId="ADAL" clId="{7D619898-DBBB-4568-92CC-CDBA6084EBAE}" dt="2021-11-08T17:32:35.635" v="1282"/>
          <ac:spMkLst>
            <pc:docMk/>
            <pc:sldMk cId="1190739587" sldId="264"/>
            <ac:spMk id="24" creationId="{F9EBCB5B-5791-4BFD-ADCC-A1C088116B93}"/>
          </ac:spMkLst>
        </pc:spChg>
        <pc:spChg chg="add mod">
          <ac:chgData name="JJ Bogner" userId="4586cd37-0dbf-4ab9-ba79-1ad5461c5d8a" providerId="ADAL" clId="{7D619898-DBBB-4568-92CC-CDBA6084EBAE}" dt="2021-11-08T17:38:44.623" v="1526" actId="1076"/>
          <ac:spMkLst>
            <pc:docMk/>
            <pc:sldMk cId="1190739587" sldId="264"/>
            <ac:spMk id="25" creationId="{DB0F6879-A49A-4F09-A518-D7BC260A48B6}"/>
          </ac:spMkLst>
        </pc:spChg>
        <pc:grpChg chg="add mod">
          <ac:chgData name="JJ Bogner" userId="4586cd37-0dbf-4ab9-ba79-1ad5461c5d8a" providerId="ADAL" clId="{7D619898-DBBB-4568-92CC-CDBA6084EBAE}" dt="2021-11-08T17:32:19.131" v="1277" actId="1076"/>
          <ac:grpSpMkLst>
            <pc:docMk/>
            <pc:sldMk cId="1190739587" sldId="264"/>
            <ac:grpSpMk id="5" creationId="{2460D835-C82D-4A05-9DA9-233BDF065BE0}"/>
          </ac:grpSpMkLst>
        </pc:grpChg>
        <pc:grpChg chg="add mod">
          <ac:chgData name="JJ Bogner" userId="4586cd37-0dbf-4ab9-ba79-1ad5461c5d8a" providerId="ADAL" clId="{7D619898-DBBB-4568-92CC-CDBA6084EBAE}" dt="2021-11-08T17:32:34.663" v="1281" actId="1076"/>
          <ac:grpSpMkLst>
            <pc:docMk/>
            <pc:sldMk cId="1190739587" sldId="264"/>
            <ac:grpSpMk id="12" creationId="{C514111E-17B0-40CD-992B-D530971A4B75}"/>
          </ac:grpSpMkLst>
        </pc:grpChg>
        <pc:grpChg chg="add mod">
          <ac:chgData name="JJ Bogner" userId="4586cd37-0dbf-4ab9-ba79-1ad5461c5d8a" providerId="ADAL" clId="{7D619898-DBBB-4568-92CC-CDBA6084EBAE}" dt="2021-11-08T17:32:59.415" v="1289" actId="1076"/>
          <ac:grpSpMkLst>
            <pc:docMk/>
            <pc:sldMk cId="1190739587" sldId="264"/>
            <ac:grpSpMk id="19" creationId="{69F19486-0C46-40C0-9950-9075BFA8FCAC}"/>
          </ac:grpSpMkLst>
        </pc:grpChg>
        <pc:graphicFrameChg chg="mod modGraphic">
          <ac:chgData name="JJ Bogner" userId="4586cd37-0dbf-4ab9-ba79-1ad5461c5d8a" providerId="ADAL" clId="{7D619898-DBBB-4568-92CC-CDBA6084EBAE}" dt="2021-11-08T17:39:18.924" v="1576" actId="20577"/>
          <ac:graphicFrameMkLst>
            <pc:docMk/>
            <pc:sldMk cId="1190739587" sldId="264"/>
            <ac:graphicFrameMk id="4" creationId="{156A4D42-AC97-44DE-BF51-AC06F620F1D6}"/>
          </ac:graphicFrameMkLst>
        </pc:graphicFrameChg>
        <pc:picChg chg="mod">
          <ac:chgData name="JJ Bogner" userId="4586cd37-0dbf-4ab9-ba79-1ad5461c5d8a" providerId="ADAL" clId="{7D619898-DBBB-4568-92CC-CDBA6084EBAE}" dt="2021-11-08T17:32:13.707" v="1276"/>
          <ac:picMkLst>
            <pc:docMk/>
            <pc:sldMk cId="1190739587" sldId="264"/>
            <ac:picMk id="6" creationId="{B252588C-3270-4ECF-A8D6-ED0B10D7DFE9}"/>
          </ac:picMkLst>
        </pc:picChg>
        <pc:picChg chg="mod">
          <ac:chgData name="JJ Bogner" userId="4586cd37-0dbf-4ab9-ba79-1ad5461c5d8a" providerId="ADAL" clId="{7D619898-DBBB-4568-92CC-CDBA6084EBAE}" dt="2021-11-08T17:32:30.179" v="1280"/>
          <ac:picMkLst>
            <pc:docMk/>
            <pc:sldMk cId="1190739587" sldId="264"/>
            <ac:picMk id="13" creationId="{B13CD880-ABC7-4AE2-9042-A69189FBB94B}"/>
          </ac:picMkLst>
        </pc:picChg>
        <pc:picChg chg="mod">
          <ac:chgData name="JJ Bogner" userId="4586cd37-0dbf-4ab9-ba79-1ad5461c5d8a" providerId="ADAL" clId="{7D619898-DBBB-4568-92CC-CDBA6084EBAE}" dt="2021-11-08T17:32:35.635" v="1282"/>
          <ac:picMkLst>
            <pc:docMk/>
            <pc:sldMk cId="1190739587" sldId="264"/>
            <ac:picMk id="20" creationId="{B1D71963-3C16-4C78-8F17-6998EDE1367B}"/>
          </ac:picMkLst>
        </pc:picChg>
        <pc:cxnChg chg="mod">
          <ac:chgData name="JJ Bogner" userId="4586cd37-0dbf-4ab9-ba79-1ad5461c5d8a" providerId="ADAL" clId="{7D619898-DBBB-4568-92CC-CDBA6084EBAE}" dt="2021-11-08T17:32:13.707" v="1276"/>
          <ac:cxnSpMkLst>
            <pc:docMk/>
            <pc:sldMk cId="1190739587" sldId="264"/>
            <ac:cxnSpMk id="7" creationId="{C52186C6-EE6A-4963-8EEE-FA183DE1EC67}"/>
          </ac:cxnSpMkLst>
        </pc:cxnChg>
        <pc:cxnChg chg="mod">
          <ac:chgData name="JJ Bogner" userId="4586cd37-0dbf-4ab9-ba79-1ad5461c5d8a" providerId="ADAL" clId="{7D619898-DBBB-4568-92CC-CDBA6084EBAE}" dt="2021-11-08T17:32:13.707" v="1276"/>
          <ac:cxnSpMkLst>
            <pc:docMk/>
            <pc:sldMk cId="1190739587" sldId="264"/>
            <ac:cxnSpMk id="8" creationId="{5440F1A7-9C7B-43CC-8F27-AAA59BE077F3}"/>
          </ac:cxnSpMkLst>
        </pc:cxnChg>
        <pc:cxnChg chg="mod">
          <ac:chgData name="JJ Bogner" userId="4586cd37-0dbf-4ab9-ba79-1ad5461c5d8a" providerId="ADAL" clId="{7D619898-DBBB-4568-92CC-CDBA6084EBAE}" dt="2021-11-08T17:32:30.179" v="1280"/>
          <ac:cxnSpMkLst>
            <pc:docMk/>
            <pc:sldMk cId="1190739587" sldId="264"/>
            <ac:cxnSpMk id="14" creationId="{7AF2BB72-4F0A-49B8-876F-9A3F1A05D903}"/>
          </ac:cxnSpMkLst>
        </pc:cxnChg>
        <pc:cxnChg chg="mod">
          <ac:chgData name="JJ Bogner" userId="4586cd37-0dbf-4ab9-ba79-1ad5461c5d8a" providerId="ADAL" clId="{7D619898-DBBB-4568-92CC-CDBA6084EBAE}" dt="2021-11-08T17:32:30.179" v="1280"/>
          <ac:cxnSpMkLst>
            <pc:docMk/>
            <pc:sldMk cId="1190739587" sldId="264"/>
            <ac:cxnSpMk id="15" creationId="{1DA9C147-1680-486E-A7A8-4E95EEE5A7F4}"/>
          </ac:cxnSpMkLst>
        </pc:cxnChg>
        <pc:cxnChg chg="mod">
          <ac:chgData name="JJ Bogner" userId="4586cd37-0dbf-4ab9-ba79-1ad5461c5d8a" providerId="ADAL" clId="{7D619898-DBBB-4568-92CC-CDBA6084EBAE}" dt="2021-11-08T17:32:35.635" v="1282"/>
          <ac:cxnSpMkLst>
            <pc:docMk/>
            <pc:sldMk cId="1190739587" sldId="264"/>
            <ac:cxnSpMk id="21" creationId="{82A30755-988D-4163-B218-8D16809A352F}"/>
          </ac:cxnSpMkLst>
        </pc:cxnChg>
        <pc:cxnChg chg="mod">
          <ac:chgData name="JJ Bogner" userId="4586cd37-0dbf-4ab9-ba79-1ad5461c5d8a" providerId="ADAL" clId="{7D619898-DBBB-4568-92CC-CDBA6084EBAE}" dt="2021-11-08T17:32:35.635" v="1282"/>
          <ac:cxnSpMkLst>
            <pc:docMk/>
            <pc:sldMk cId="1190739587" sldId="264"/>
            <ac:cxnSpMk id="22" creationId="{6695A590-5FD5-4BC0-A447-25CBB0CC6D6B}"/>
          </ac:cxnSpMkLst>
        </pc:cxnChg>
      </pc:sldChg>
      <pc:sldChg chg="addSp delSp modSp mod">
        <pc:chgData name="JJ Bogner" userId="4586cd37-0dbf-4ab9-ba79-1ad5461c5d8a" providerId="ADAL" clId="{7D619898-DBBB-4568-92CC-CDBA6084EBAE}" dt="2021-11-08T19:03:48.265" v="1619" actId="14100"/>
        <pc:sldMkLst>
          <pc:docMk/>
          <pc:sldMk cId="3357241610" sldId="268"/>
        </pc:sldMkLst>
        <pc:spChg chg="del">
          <ac:chgData name="JJ Bogner" userId="4586cd37-0dbf-4ab9-ba79-1ad5461c5d8a" providerId="ADAL" clId="{7D619898-DBBB-4568-92CC-CDBA6084EBAE}" dt="2021-11-08T19:03:36.346" v="1615" actId="478"/>
          <ac:spMkLst>
            <pc:docMk/>
            <pc:sldMk cId="3357241610" sldId="268"/>
            <ac:spMk id="22" creationId="{B31EED29-628E-4F15-AF65-4CF2B4EC8A26}"/>
          </ac:spMkLst>
        </pc:spChg>
        <pc:spChg chg="add mod">
          <ac:chgData name="JJ Bogner" userId="4586cd37-0dbf-4ab9-ba79-1ad5461c5d8a" providerId="ADAL" clId="{7D619898-DBBB-4568-92CC-CDBA6084EBAE}" dt="2021-11-08T19:03:48.265" v="1619" actId="14100"/>
          <ac:spMkLst>
            <pc:docMk/>
            <pc:sldMk cId="3357241610" sldId="268"/>
            <ac:spMk id="23" creationId="{BA7678F2-249D-4E25-B80F-0272935A762A}"/>
          </ac:spMkLst>
        </pc:spChg>
      </pc:sldChg>
      <pc:sldChg chg="addSp delSp modSp mod">
        <pc:chgData name="JJ Bogner" userId="4586cd37-0dbf-4ab9-ba79-1ad5461c5d8a" providerId="ADAL" clId="{7D619898-DBBB-4568-92CC-CDBA6084EBAE}" dt="2021-11-08T19:05:40.850" v="1625"/>
        <pc:sldMkLst>
          <pc:docMk/>
          <pc:sldMk cId="3182211278" sldId="269"/>
        </pc:sldMkLst>
        <pc:spChg chg="mod">
          <ac:chgData name="JJ Bogner" userId="4586cd37-0dbf-4ab9-ba79-1ad5461c5d8a" providerId="ADAL" clId="{7D619898-DBBB-4568-92CC-CDBA6084EBAE}" dt="2021-11-08T16:23:35.301" v="631" actId="27636"/>
          <ac:spMkLst>
            <pc:docMk/>
            <pc:sldMk cId="3182211278" sldId="269"/>
            <ac:spMk id="3" creationId="{92F63131-CC1D-41B8-AE4C-FD0BF8D247EE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16" creationId="{737E0A72-8B73-4BC2-9A30-017410519E73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17" creationId="{5E6E8D61-8489-4571-9CBA-95B678FC913E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18" creationId="{9565FF81-8EDE-4BA0-A9AC-DE976BF780A8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19" creationId="{2D9D009D-87E6-4EAD-A7B5-89CE2C4F4B88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20" creationId="{8ECF8BAA-49AB-4E01-A82F-AF5787982000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21" creationId="{8D8C4E1B-7757-45DF-ACBE-D079D3096ACB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22" creationId="{D5458A27-68FB-42ED-979A-4B88DE708F3A}"/>
          </ac:spMkLst>
        </pc:spChg>
        <pc:spChg chg="del">
          <ac:chgData name="JJ Bogner" userId="4586cd37-0dbf-4ab9-ba79-1ad5461c5d8a" providerId="ADAL" clId="{7D619898-DBBB-4568-92CC-CDBA6084EBAE}" dt="2021-11-08T19:05:37.113" v="1623" actId="478"/>
          <ac:spMkLst>
            <pc:docMk/>
            <pc:sldMk cId="3182211278" sldId="269"/>
            <ac:spMk id="23" creationId="{2866255D-83D8-4676-B054-57E107437AB7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24" creationId="{D408149D-A615-4AB1-B450-0A8BB5A2E2B9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25" creationId="{8ECCBDC6-96D0-47AA-95CC-BF084F582992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26" creationId="{4EF8638A-A8DE-4648-A680-3ECF5B521B11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27" creationId="{51BDB527-57C7-4619-B372-941DDC30B36A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28" creationId="{5A20BE03-CC92-4644-A84B-A468EBB7BB67}"/>
          </ac:spMkLst>
        </pc:spChg>
        <pc:spChg chg="del">
          <ac:chgData name="JJ Bogner" userId="4586cd37-0dbf-4ab9-ba79-1ad5461c5d8a" providerId="ADAL" clId="{7D619898-DBBB-4568-92CC-CDBA6084EBAE}" dt="2021-11-08T19:05:40.431" v="1624" actId="478"/>
          <ac:spMkLst>
            <pc:docMk/>
            <pc:sldMk cId="3182211278" sldId="269"/>
            <ac:spMk id="29" creationId="{6AF05E30-C302-4A5B-ACA9-DEB013CAF20A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30" creationId="{979952C8-8D33-4B49-8E2F-63F0E9165390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31" creationId="{4BA44052-9237-415F-AF4C-34B76102EC48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32" creationId="{9D52DC6D-8EAD-4E1E-9E5B-0CCC98618A2A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33" creationId="{2837824D-AF6B-47AA-A935-AFB4971ED73C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34" creationId="{91CD46E8-9080-4F36-B3EF-557CCA9068CE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35" creationId="{99983F2F-9F9D-43CA-8B1E-C209DEDF3832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36" creationId="{7CEAF602-3E9C-49D7-86C2-4A97DEB280DD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37" creationId="{89782F42-FE46-4938-AE35-BAC225F4489D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38" creationId="{F713A37E-7B10-4FA5-9B28-571BCADDC7E2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39" creationId="{6D11295C-A0F5-4A54-B29A-EDB0705560A0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40" creationId="{9F15A078-8C9A-44BA-874B-F7378E22B2C7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41" creationId="{EEEA361B-DDED-4434-B5BD-C00B531351B0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42" creationId="{D3550EE8-A6BA-45FA-910B-531DF50072F8}"/>
          </ac:spMkLst>
        </pc:spChg>
        <pc:spChg chg="add mod">
          <ac:chgData name="JJ Bogner" userId="4586cd37-0dbf-4ab9-ba79-1ad5461c5d8a" providerId="ADAL" clId="{7D619898-DBBB-4568-92CC-CDBA6084EBAE}" dt="2021-11-08T19:05:40.850" v="1625"/>
          <ac:spMkLst>
            <pc:docMk/>
            <pc:sldMk cId="3182211278" sldId="269"/>
            <ac:spMk id="43" creationId="{728ABC58-37F5-4A07-8404-574369891C52}"/>
          </ac:spMkLst>
        </pc:spChg>
      </pc:sldChg>
      <pc:sldChg chg="addSp delSp modSp mod">
        <pc:chgData name="JJ Bogner" userId="4586cd37-0dbf-4ab9-ba79-1ad5461c5d8a" providerId="ADAL" clId="{7D619898-DBBB-4568-92CC-CDBA6084EBAE}" dt="2021-11-08T19:05:51.961" v="1627"/>
        <pc:sldMkLst>
          <pc:docMk/>
          <pc:sldMk cId="2006816574" sldId="270"/>
        </pc:sldMkLst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16" creationId="{E0654D52-B61E-416E-9823-581CE07EA064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17" creationId="{66A747CE-7F04-4429-B84A-1FBD82168E42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18" creationId="{6318E457-A7CC-4B5D-86BE-099DFD850CAC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19" creationId="{18D814FB-C8C3-428E-95A8-D5084B1DD4A7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20" creationId="{67EF2730-B7F8-4B65-AC0B-A199ADEFE276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21" creationId="{B478DE92-717C-4F69-ABEA-07A4995F59A9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22" creationId="{16089C86-04CB-4F9B-B7E2-43D891D477D1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23" creationId="{67DE37E0-A665-4D91-93D0-2A05E9DE6944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24" creationId="{FAA057FA-B9C1-4F71-BF1E-023C14FFA6BA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25" creationId="{FA5C3F58-CCBC-4B57-89FA-13C8F15A9F9D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26" creationId="{EFCA6603-3811-4BFD-B49A-2EE57F6DFEC9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27" creationId="{D8BEBFFE-1034-470D-A25E-C581F2B9E5BD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28" creationId="{74660C36-980B-4E5D-8270-CA600A94BE27}"/>
          </ac:spMkLst>
        </pc:spChg>
        <pc:spChg chg="del">
          <ac:chgData name="JJ Bogner" userId="4586cd37-0dbf-4ab9-ba79-1ad5461c5d8a" providerId="ADAL" clId="{7D619898-DBBB-4568-92CC-CDBA6084EBAE}" dt="2021-11-08T19:05:51.435" v="1626" actId="478"/>
          <ac:spMkLst>
            <pc:docMk/>
            <pc:sldMk cId="2006816574" sldId="270"/>
            <ac:spMk id="29" creationId="{CAEBB7D7-9CCB-4035-B7BB-7D346ADC1018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30" creationId="{7F5E85BD-98FE-4434-BC12-C16A26480315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31" creationId="{927D26F8-53E1-4245-9AF0-4F6EC2095D54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32" creationId="{DCC79832-95AA-4C6D-860E-DCC42365ED5F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33" creationId="{21E29DF2-65D2-41CB-ACEC-5E7819B16630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34" creationId="{19034F40-9D74-4A25-88C6-278EBD712336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35" creationId="{8CFD9E7A-B494-4F12-8421-8BCAA12D80CB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36" creationId="{5E5575DB-04AE-4205-ADAF-914E272CDFBE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37" creationId="{2C6A27DB-060E-4B1D-95FE-151EDDDCD965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38" creationId="{A7C77F90-7ADF-4E2B-8F0F-5E1629293D5D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39" creationId="{FDB3D1C1-52BD-45A0-A1F2-A87107764E4A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40" creationId="{C2DC86E5-F0EF-4EF7-91A0-33356ACE9599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41" creationId="{78E4427A-F0E2-446B-B96F-266D2268DE7B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42" creationId="{45414A7D-23DF-4418-9024-0A338D0F37B9}"/>
          </ac:spMkLst>
        </pc:spChg>
        <pc:spChg chg="add mod">
          <ac:chgData name="JJ Bogner" userId="4586cd37-0dbf-4ab9-ba79-1ad5461c5d8a" providerId="ADAL" clId="{7D619898-DBBB-4568-92CC-CDBA6084EBAE}" dt="2021-11-08T19:05:51.961" v="1627"/>
          <ac:spMkLst>
            <pc:docMk/>
            <pc:sldMk cId="2006816574" sldId="270"/>
            <ac:spMk id="43" creationId="{266FF1EC-AB22-4994-82B5-DD120EDE529A}"/>
          </ac:spMkLst>
        </pc:spChg>
      </pc:sldChg>
      <pc:sldChg chg="addSp delSp modSp mod">
        <pc:chgData name="JJ Bogner" userId="4586cd37-0dbf-4ab9-ba79-1ad5461c5d8a" providerId="ADAL" clId="{7D619898-DBBB-4568-92CC-CDBA6084EBAE}" dt="2021-11-08T19:05:58.426" v="1629"/>
        <pc:sldMkLst>
          <pc:docMk/>
          <pc:sldMk cId="344177897" sldId="271"/>
        </pc:sldMkLst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16" creationId="{66F1D8FE-CAC5-4615-8887-F50DD54E1DA6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17" creationId="{9578B746-34D3-4543-ABC6-FB91DE0328E8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18" creationId="{F6EAE8F8-C9EE-43DD-8C02-B6CA339D6EBA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19" creationId="{6B57D874-3E11-497A-B1B9-11BDB3E63643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20" creationId="{40FC1F57-1D7A-4F9D-83DF-A84E530749E4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21" creationId="{D50A9514-8120-4D1C-9EED-1CF4DDF4A59A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22" creationId="{A268664C-72F4-450D-B002-89F13DEA5186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23" creationId="{AD89E255-BC3B-455D-BFF0-11DAC2D8DCF3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24" creationId="{7FBB033E-EC90-40A5-B5D5-8639FF505590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25" creationId="{64D8E1A3-9C9F-409D-968D-813792018F55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26" creationId="{3E92FF00-AE63-4734-BE43-46EB688F2D58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27" creationId="{3FECFF21-915F-43B5-A232-4FAD54340505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28" creationId="{98446FAE-2415-4059-B166-A0C161528315}"/>
          </ac:spMkLst>
        </pc:spChg>
        <pc:spChg chg="del">
          <ac:chgData name="JJ Bogner" userId="4586cd37-0dbf-4ab9-ba79-1ad5461c5d8a" providerId="ADAL" clId="{7D619898-DBBB-4568-92CC-CDBA6084EBAE}" dt="2021-11-08T19:05:57.996" v="1628" actId="478"/>
          <ac:spMkLst>
            <pc:docMk/>
            <pc:sldMk cId="344177897" sldId="271"/>
            <ac:spMk id="29" creationId="{99252BF6-5630-4B99-AC2E-0C6B0D5F3D52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30" creationId="{200977BC-A940-47F2-81B9-9D1A58B27641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31" creationId="{B09CC6FE-5C9B-4D4E-9A5F-9B44D75C0D6A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32" creationId="{44B6667A-9880-4BF7-91D3-E28EBDDF7BF5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33" creationId="{B4D42B02-DBFA-4003-8215-5A3B3BBD6FCB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34" creationId="{95A6F8BB-2C83-473A-9111-F2485149017B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35" creationId="{2DD77E72-0027-4A3A-AA33-7958DE06D1B9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36" creationId="{617E24BC-F1A2-4FC3-9453-2AC35A4CD87F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37" creationId="{6487ED9A-EB07-431D-AC15-F90B1FB128D0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38" creationId="{EDC28C9B-3247-4BB8-958C-6BCAE51BD8F4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39" creationId="{B4C22135-7105-4043-BD10-BC7B4BDC8041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40" creationId="{F440AF86-BDB4-4E0A-A844-EDAD5A105973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41" creationId="{D0F9CC98-D177-49DE-BEE6-0870B345C845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42" creationId="{369ECC9D-A0E3-48E4-B7AC-9667CEC7C4F4}"/>
          </ac:spMkLst>
        </pc:spChg>
        <pc:spChg chg="add mod">
          <ac:chgData name="JJ Bogner" userId="4586cd37-0dbf-4ab9-ba79-1ad5461c5d8a" providerId="ADAL" clId="{7D619898-DBBB-4568-92CC-CDBA6084EBAE}" dt="2021-11-08T19:05:58.426" v="1629"/>
          <ac:spMkLst>
            <pc:docMk/>
            <pc:sldMk cId="344177897" sldId="271"/>
            <ac:spMk id="43" creationId="{7BD0892C-71AF-4ABB-97A6-A249DB53A40A}"/>
          </ac:spMkLst>
        </pc:spChg>
      </pc:sldChg>
      <pc:sldChg chg="addSp delSp modSp mod">
        <pc:chgData name="JJ Bogner" userId="4586cd37-0dbf-4ab9-ba79-1ad5461c5d8a" providerId="ADAL" clId="{7D619898-DBBB-4568-92CC-CDBA6084EBAE}" dt="2021-11-08T19:00:34.499" v="1598" actId="14100"/>
        <pc:sldMkLst>
          <pc:docMk/>
          <pc:sldMk cId="1982566715" sldId="272"/>
        </pc:sldMkLst>
        <pc:spChg chg="del">
          <ac:chgData name="JJ Bogner" userId="4586cd37-0dbf-4ab9-ba79-1ad5461c5d8a" providerId="ADAL" clId="{7D619898-DBBB-4568-92CC-CDBA6084EBAE}" dt="2021-11-08T18:14:28.022" v="1577" actId="478"/>
          <ac:spMkLst>
            <pc:docMk/>
            <pc:sldMk cId="1982566715" sldId="272"/>
            <ac:spMk id="3" creationId="{74458A2B-3153-41E6-B80B-DB7BA196CF8D}"/>
          </ac:spMkLst>
        </pc:spChg>
        <pc:spChg chg="add del mod">
          <ac:chgData name="JJ Bogner" userId="4586cd37-0dbf-4ab9-ba79-1ad5461c5d8a" providerId="ADAL" clId="{7D619898-DBBB-4568-92CC-CDBA6084EBAE}" dt="2021-11-08T18:14:30.400" v="1579" actId="478"/>
          <ac:spMkLst>
            <pc:docMk/>
            <pc:sldMk cId="1982566715" sldId="272"/>
            <ac:spMk id="5" creationId="{4C9352CA-DFB0-40A4-97A1-5DCE5D9A4387}"/>
          </ac:spMkLst>
        </pc:spChg>
        <pc:spChg chg="del">
          <ac:chgData name="JJ Bogner" userId="4586cd37-0dbf-4ab9-ba79-1ad5461c5d8a" providerId="ADAL" clId="{7D619898-DBBB-4568-92CC-CDBA6084EBAE}" dt="2021-11-08T19:00:25.941" v="1595" actId="478"/>
          <ac:spMkLst>
            <pc:docMk/>
            <pc:sldMk cId="1982566715" sldId="272"/>
            <ac:spMk id="26" creationId="{5D7559CF-AD3C-40E1-B1DA-DA515A059246}"/>
          </ac:spMkLst>
        </pc:spChg>
        <pc:spChg chg="add mod">
          <ac:chgData name="JJ Bogner" userId="4586cd37-0dbf-4ab9-ba79-1ad5461c5d8a" providerId="ADAL" clId="{7D619898-DBBB-4568-92CC-CDBA6084EBAE}" dt="2021-11-08T19:00:34.499" v="1598" actId="14100"/>
          <ac:spMkLst>
            <pc:docMk/>
            <pc:sldMk cId="1982566715" sldId="272"/>
            <ac:spMk id="27" creationId="{4A435173-5E15-4F9B-9B73-A666C6A525AC}"/>
          </ac:spMkLst>
        </pc:spChg>
        <pc:picChg chg="add mod">
          <ac:chgData name="JJ Bogner" userId="4586cd37-0dbf-4ab9-ba79-1ad5461c5d8a" providerId="ADAL" clId="{7D619898-DBBB-4568-92CC-CDBA6084EBAE}" dt="2021-11-08T18:14:43.705" v="1582" actId="14100"/>
          <ac:picMkLst>
            <pc:docMk/>
            <pc:sldMk cId="1982566715" sldId="272"/>
            <ac:picMk id="7" creationId="{B556DAE8-30E5-47A0-BD3B-3D5D59CA8B39}"/>
          </ac:picMkLst>
        </pc:picChg>
      </pc:sldChg>
      <pc:sldChg chg="addSp delSp modSp mod">
        <pc:chgData name="JJ Bogner" userId="4586cd37-0dbf-4ab9-ba79-1ad5461c5d8a" providerId="ADAL" clId="{7D619898-DBBB-4568-92CC-CDBA6084EBAE}" dt="2021-11-08T19:00:39.976" v="1600"/>
        <pc:sldMkLst>
          <pc:docMk/>
          <pc:sldMk cId="2961911395" sldId="273"/>
        </pc:sldMkLst>
        <pc:spChg chg="del">
          <ac:chgData name="JJ Bogner" userId="4586cd37-0dbf-4ab9-ba79-1ad5461c5d8a" providerId="ADAL" clId="{7D619898-DBBB-4568-92CC-CDBA6084EBAE}" dt="2021-11-08T19:00:39.702" v="1599" actId="478"/>
          <ac:spMkLst>
            <pc:docMk/>
            <pc:sldMk cId="2961911395" sldId="273"/>
            <ac:spMk id="26" creationId="{9F5C1CB8-8A26-4FFD-B2D8-45B0B2B9FFCB}"/>
          </ac:spMkLst>
        </pc:spChg>
        <pc:spChg chg="add mod">
          <ac:chgData name="JJ Bogner" userId="4586cd37-0dbf-4ab9-ba79-1ad5461c5d8a" providerId="ADAL" clId="{7D619898-DBBB-4568-92CC-CDBA6084EBAE}" dt="2021-11-08T19:00:39.976" v="1600"/>
          <ac:spMkLst>
            <pc:docMk/>
            <pc:sldMk cId="2961911395" sldId="273"/>
            <ac:spMk id="27" creationId="{B3C4F3C7-FCCC-4665-9CF8-B19E25A105E0}"/>
          </ac:spMkLst>
        </pc:spChg>
      </pc:sldChg>
      <pc:sldChg chg="addSp delSp modSp mod">
        <pc:chgData name="JJ Bogner" userId="4586cd37-0dbf-4ab9-ba79-1ad5461c5d8a" providerId="ADAL" clId="{7D619898-DBBB-4568-92CC-CDBA6084EBAE}" dt="2021-11-08T19:00:15.118" v="1594"/>
        <pc:sldMkLst>
          <pc:docMk/>
          <pc:sldMk cId="536774654" sldId="274"/>
        </pc:sldMkLst>
        <pc:spChg chg="del">
          <ac:chgData name="JJ Bogner" userId="4586cd37-0dbf-4ab9-ba79-1ad5461c5d8a" providerId="ADAL" clId="{7D619898-DBBB-4568-92CC-CDBA6084EBAE}" dt="2021-11-08T19:00:14.689" v="1593" actId="478"/>
          <ac:spMkLst>
            <pc:docMk/>
            <pc:sldMk cId="536774654" sldId="274"/>
            <ac:spMk id="21" creationId="{5AA2CCDC-298E-41CF-ADAA-46F5EA596C11}"/>
          </ac:spMkLst>
        </pc:spChg>
        <pc:spChg chg="add mod">
          <ac:chgData name="JJ Bogner" userId="4586cd37-0dbf-4ab9-ba79-1ad5461c5d8a" providerId="ADAL" clId="{7D619898-DBBB-4568-92CC-CDBA6084EBAE}" dt="2021-11-08T19:00:15.118" v="1594"/>
          <ac:spMkLst>
            <pc:docMk/>
            <pc:sldMk cId="536774654" sldId="274"/>
            <ac:spMk id="22" creationId="{8285C4D8-BD1D-464A-8B83-1538C432AFBE}"/>
          </ac:spMkLst>
        </pc:spChg>
        <pc:graphicFrameChg chg="mod">
          <ac:chgData name="JJ Bogner" userId="4586cd37-0dbf-4ab9-ba79-1ad5461c5d8a" providerId="ADAL" clId="{7D619898-DBBB-4568-92CC-CDBA6084EBAE}" dt="2021-11-08T18:46:07.820" v="1584" actId="2711"/>
          <ac:graphicFrameMkLst>
            <pc:docMk/>
            <pc:sldMk cId="536774654" sldId="274"/>
            <ac:graphicFrameMk id="4" creationId="{70B8DC9D-453C-458D-8286-3E850CF38ACA}"/>
          </ac:graphicFrameMkLst>
        </pc:graphicFrameChg>
      </pc:sldChg>
      <pc:sldChg chg="addSp delSp modSp mod">
        <pc:chgData name="JJ Bogner" userId="4586cd37-0dbf-4ab9-ba79-1ad5461c5d8a" providerId="ADAL" clId="{7D619898-DBBB-4568-92CC-CDBA6084EBAE}" dt="2021-11-08T19:00:44.583" v="1602"/>
        <pc:sldMkLst>
          <pc:docMk/>
          <pc:sldMk cId="4279557224" sldId="275"/>
        </pc:sldMkLst>
        <pc:spChg chg="del">
          <ac:chgData name="JJ Bogner" userId="4586cd37-0dbf-4ab9-ba79-1ad5461c5d8a" providerId="ADAL" clId="{7D619898-DBBB-4568-92CC-CDBA6084EBAE}" dt="2021-11-08T19:00:44.332" v="1601" actId="478"/>
          <ac:spMkLst>
            <pc:docMk/>
            <pc:sldMk cId="4279557224" sldId="275"/>
            <ac:spMk id="32" creationId="{4761046C-D3FB-49E0-96C7-879B4FB2311F}"/>
          </ac:spMkLst>
        </pc:spChg>
        <pc:spChg chg="add mod">
          <ac:chgData name="JJ Bogner" userId="4586cd37-0dbf-4ab9-ba79-1ad5461c5d8a" providerId="ADAL" clId="{7D619898-DBBB-4568-92CC-CDBA6084EBAE}" dt="2021-11-08T19:00:44.583" v="1602"/>
          <ac:spMkLst>
            <pc:docMk/>
            <pc:sldMk cId="4279557224" sldId="275"/>
            <ac:spMk id="33" creationId="{B4D75D83-D9D5-46A6-9A98-8E7B53295FB4}"/>
          </ac:spMkLst>
        </pc:spChg>
      </pc:sldChg>
    </pc:docChg>
  </pc:docChgLst>
  <pc:docChgLst>
    <pc:chgData name="Huddar, Priyamvada Pushkar" userId="S::phuddar@iu.edu::f8ccc7ac-43a9-4f90-879b-152089fa7c2b" providerId="AD" clId="Web-{3C251BA2-CC9C-44B6-8263-E0751093EB95}"/>
    <pc:docChg chg="addSld delSld modSld sldOrd">
      <pc:chgData name="Huddar, Priyamvada Pushkar" userId="S::phuddar@iu.edu::f8ccc7ac-43a9-4f90-879b-152089fa7c2b" providerId="AD" clId="Web-{3C251BA2-CC9C-44B6-8263-E0751093EB95}" dt="2021-11-08T18:08:56.731" v="1496" actId="20577"/>
      <pc:docMkLst>
        <pc:docMk/>
      </pc:docMkLst>
      <pc:sldChg chg="modSp">
        <pc:chgData name="Huddar, Priyamvada Pushkar" userId="S::phuddar@iu.edu::f8ccc7ac-43a9-4f90-879b-152089fa7c2b" providerId="AD" clId="Web-{3C251BA2-CC9C-44B6-8263-E0751093EB95}" dt="2021-11-08T18:07:24.085" v="1456" actId="20577"/>
        <pc:sldMkLst>
          <pc:docMk/>
          <pc:sldMk cId="2825070255" sldId="261"/>
        </pc:sldMkLst>
        <pc:graphicFrameChg chg="mod modGraphic">
          <ac:chgData name="Huddar, Priyamvada Pushkar" userId="S::phuddar@iu.edu::f8ccc7ac-43a9-4f90-879b-152089fa7c2b" providerId="AD" clId="Web-{3C251BA2-CC9C-44B6-8263-E0751093EB95}" dt="2021-11-08T18:07:24.085" v="1456" actId="20577"/>
          <ac:graphicFrameMkLst>
            <pc:docMk/>
            <pc:sldMk cId="2825070255" sldId="261"/>
            <ac:graphicFrameMk id="4" creationId="{4502B9C0-D027-4E03-95E5-1762B6D13A78}"/>
          </ac:graphicFrameMkLst>
        </pc:graphicFrameChg>
      </pc:sldChg>
      <pc:sldChg chg="addSp delSp modSp del">
        <pc:chgData name="Huddar, Priyamvada Pushkar" userId="S::phuddar@iu.edu::f8ccc7ac-43a9-4f90-879b-152089fa7c2b" providerId="AD" clId="Web-{3C251BA2-CC9C-44B6-8263-E0751093EB95}" dt="2021-11-08T17:59:29.882" v="639"/>
        <pc:sldMkLst>
          <pc:docMk/>
          <pc:sldMk cId="373356630" sldId="263"/>
        </pc:sldMkLst>
        <pc:spChg chg="mod">
          <ac:chgData name="Huddar, Priyamvada Pushkar" userId="S::phuddar@iu.edu::f8ccc7ac-43a9-4f90-879b-152089fa7c2b" providerId="AD" clId="Web-{3C251BA2-CC9C-44B6-8263-E0751093EB95}" dt="2021-11-08T17:55:42.508" v="362" actId="20577"/>
          <ac:spMkLst>
            <pc:docMk/>
            <pc:sldMk cId="373356630" sldId="263"/>
            <ac:spMk id="2" creationId="{CE7FA688-9B4C-49EC-BB5B-192DC9A0A782}"/>
          </ac:spMkLst>
        </pc:spChg>
        <pc:spChg chg="mod">
          <ac:chgData name="Huddar, Priyamvada Pushkar" userId="S::phuddar@iu.edu::f8ccc7ac-43a9-4f90-879b-152089fa7c2b" providerId="AD" clId="Web-{3C251BA2-CC9C-44B6-8263-E0751093EB95}" dt="2021-11-08T17:56:34.496" v="366" actId="20577"/>
          <ac:spMkLst>
            <pc:docMk/>
            <pc:sldMk cId="373356630" sldId="263"/>
            <ac:spMk id="3" creationId="{54E931C3-22C5-40ED-9825-A9A9B507FC98}"/>
          </ac:spMkLst>
        </pc:spChg>
        <pc:spChg chg="add del">
          <ac:chgData name="Huddar, Priyamvada Pushkar" userId="S::phuddar@iu.edu::f8ccc7ac-43a9-4f90-879b-152089fa7c2b" providerId="AD" clId="Web-{3C251BA2-CC9C-44B6-8263-E0751093EB95}" dt="2021-11-08T17:55:47.133" v="363"/>
          <ac:spMkLst>
            <pc:docMk/>
            <pc:sldMk cId="373356630" sldId="263"/>
            <ac:spMk id="4" creationId="{30731AAD-BB7F-4B4B-A8D6-1B3847F0216E}"/>
          </ac:spMkLst>
        </pc:spChg>
      </pc:sldChg>
      <pc:sldChg chg="modSp">
        <pc:chgData name="Huddar, Priyamvada Pushkar" userId="S::phuddar@iu.edu::f8ccc7ac-43a9-4f90-879b-152089fa7c2b" providerId="AD" clId="Web-{3C251BA2-CC9C-44B6-8263-E0751093EB95}" dt="2021-11-08T17:32:44.028" v="247"/>
        <pc:sldMkLst>
          <pc:docMk/>
          <pc:sldMk cId="1190739587" sldId="264"/>
        </pc:sldMkLst>
        <pc:graphicFrameChg chg="mod modGraphic">
          <ac:chgData name="Huddar, Priyamvada Pushkar" userId="S::phuddar@iu.edu::f8ccc7ac-43a9-4f90-879b-152089fa7c2b" providerId="AD" clId="Web-{3C251BA2-CC9C-44B6-8263-E0751093EB95}" dt="2021-11-08T17:32:44.028" v="247"/>
          <ac:graphicFrameMkLst>
            <pc:docMk/>
            <pc:sldMk cId="1190739587" sldId="264"/>
            <ac:graphicFrameMk id="4" creationId="{156A4D42-AC97-44DE-BF51-AC06F620F1D6}"/>
          </ac:graphicFrameMkLst>
        </pc:graphicFrameChg>
      </pc:sldChg>
      <pc:sldChg chg="addSp delSp modSp mod setBg">
        <pc:chgData name="Huddar, Priyamvada Pushkar" userId="S::phuddar@iu.edu::f8ccc7ac-43a9-4f90-879b-152089fa7c2b" providerId="AD" clId="Web-{3C251BA2-CC9C-44B6-8263-E0751093EB95}" dt="2021-11-08T17:55:28.757" v="358" actId="20577"/>
        <pc:sldMkLst>
          <pc:docMk/>
          <pc:sldMk cId="1470629523" sldId="265"/>
        </pc:sldMkLst>
        <pc:spChg chg="mod">
          <ac:chgData name="Huddar, Priyamvada Pushkar" userId="S::phuddar@iu.edu::f8ccc7ac-43a9-4f90-879b-152089fa7c2b" providerId="AD" clId="Web-{3C251BA2-CC9C-44B6-8263-E0751093EB95}" dt="2021-11-08T17:55:02.443" v="348"/>
          <ac:spMkLst>
            <pc:docMk/>
            <pc:sldMk cId="1470629523" sldId="265"/>
            <ac:spMk id="2" creationId="{799221CD-BA5E-48FB-9AD1-4F788DB71777}"/>
          </ac:spMkLst>
        </pc:spChg>
        <pc:spChg chg="mod">
          <ac:chgData name="Huddar, Priyamvada Pushkar" userId="S::phuddar@iu.edu::f8ccc7ac-43a9-4f90-879b-152089fa7c2b" providerId="AD" clId="Web-{3C251BA2-CC9C-44B6-8263-E0751093EB95}" dt="2021-11-08T17:55:28.757" v="358" actId="20577"/>
          <ac:spMkLst>
            <pc:docMk/>
            <pc:sldMk cId="1470629523" sldId="265"/>
            <ac:spMk id="3" creationId="{AD0C4EEA-55D1-4ED6-B8B4-F5DD5F29E53E}"/>
          </ac:spMkLst>
        </pc:spChg>
        <pc:spChg chg="add">
          <ac:chgData name="Huddar, Priyamvada Pushkar" userId="S::phuddar@iu.edu::f8ccc7ac-43a9-4f90-879b-152089fa7c2b" providerId="AD" clId="Web-{3C251BA2-CC9C-44B6-8263-E0751093EB95}" dt="2021-11-08T17:55:02.443" v="348"/>
          <ac:spMkLst>
            <pc:docMk/>
            <pc:sldMk cId="1470629523" sldId="265"/>
            <ac:spMk id="10" creationId="{5E39A796-BE83-48B1-B33F-35C4A32AAB57}"/>
          </ac:spMkLst>
        </pc:spChg>
        <pc:spChg chg="add">
          <ac:chgData name="Huddar, Priyamvada Pushkar" userId="S::phuddar@iu.edu::f8ccc7ac-43a9-4f90-879b-152089fa7c2b" providerId="AD" clId="Web-{3C251BA2-CC9C-44B6-8263-E0751093EB95}" dt="2021-11-08T17:55:02.443" v="348"/>
          <ac:spMkLst>
            <pc:docMk/>
            <pc:sldMk cId="1470629523" sldId="265"/>
            <ac:spMk id="12" creationId="{72F84B47-E267-4194-8194-831DB7B5547F}"/>
          </ac:spMkLst>
        </pc:spChg>
        <pc:picChg chg="add del mod">
          <ac:chgData name="Huddar, Priyamvada Pushkar" userId="S::phuddar@iu.edu::f8ccc7ac-43a9-4f90-879b-152089fa7c2b" providerId="AD" clId="Web-{3C251BA2-CC9C-44B6-8263-E0751093EB95}" dt="2021-11-08T17:54:57.599" v="346"/>
          <ac:picMkLst>
            <pc:docMk/>
            <pc:sldMk cId="1470629523" sldId="265"/>
            <ac:picMk id="4" creationId="{DF1BE553-139F-42E6-B815-74D33901E790}"/>
          </ac:picMkLst>
        </pc:picChg>
        <pc:picChg chg="add mod">
          <ac:chgData name="Huddar, Priyamvada Pushkar" userId="S::phuddar@iu.edu::f8ccc7ac-43a9-4f90-879b-152089fa7c2b" providerId="AD" clId="Web-{3C251BA2-CC9C-44B6-8263-E0751093EB95}" dt="2021-11-08T17:55:02.443" v="348"/>
          <ac:picMkLst>
            <pc:docMk/>
            <pc:sldMk cId="1470629523" sldId="265"/>
            <ac:picMk id="5" creationId="{88F3249F-4A6D-4F5F-9A59-69A5FAAD1A6F}"/>
          </ac:picMkLst>
        </pc:picChg>
      </pc:sldChg>
      <pc:sldChg chg="modSp">
        <pc:chgData name="Huddar, Priyamvada Pushkar" userId="S::phuddar@iu.edu::f8ccc7ac-43a9-4f90-879b-152089fa7c2b" providerId="AD" clId="Web-{3C251BA2-CC9C-44B6-8263-E0751093EB95}" dt="2021-11-08T18:05:30.124" v="1405" actId="20577"/>
        <pc:sldMkLst>
          <pc:docMk/>
          <pc:sldMk cId="888762979" sldId="266"/>
        </pc:sldMkLst>
        <pc:spChg chg="mod">
          <ac:chgData name="Huddar, Priyamvada Pushkar" userId="S::phuddar@iu.edu::f8ccc7ac-43a9-4f90-879b-152089fa7c2b" providerId="AD" clId="Web-{3C251BA2-CC9C-44B6-8263-E0751093EB95}" dt="2021-11-08T18:05:30.124" v="1405" actId="20577"/>
          <ac:spMkLst>
            <pc:docMk/>
            <pc:sldMk cId="888762979" sldId="266"/>
            <ac:spMk id="3" creationId="{62A5DDD6-14D8-434F-A167-B812876A5E7B}"/>
          </ac:spMkLst>
        </pc:spChg>
      </pc:sldChg>
      <pc:sldChg chg="modSp">
        <pc:chgData name="Huddar, Priyamvada Pushkar" userId="S::phuddar@iu.edu::f8ccc7ac-43a9-4f90-879b-152089fa7c2b" providerId="AD" clId="Web-{3C251BA2-CC9C-44B6-8263-E0751093EB95}" dt="2021-11-08T17:17:07.420" v="46" actId="20577"/>
        <pc:sldMkLst>
          <pc:docMk/>
          <pc:sldMk cId="4142090716" sldId="267"/>
        </pc:sldMkLst>
        <pc:spChg chg="mod">
          <ac:chgData name="Huddar, Priyamvada Pushkar" userId="S::phuddar@iu.edu::f8ccc7ac-43a9-4f90-879b-152089fa7c2b" providerId="AD" clId="Web-{3C251BA2-CC9C-44B6-8263-E0751093EB95}" dt="2021-11-08T17:16:46.919" v="16" actId="20577"/>
          <ac:spMkLst>
            <pc:docMk/>
            <pc:sldMk cId="4142090716" sldId="267"/>
            <ac:spMk id="6" creationId="{F9BE2130-DF6D-4EDC-808E-D4FC513C99BC}"/>
          </ac:spMkLst>
        </pc:spChg>
        <pc:spChg chg="mod">
          <ac:chgData name="Huddar, Priyamvada Pushkar" userId="S::phuddar@iu.edu::f8ccc7ac-43a9-4f90-879b-152089fa7c2b" providerId="AD" clId="Web-{3C251BA2-CC9C-44B6-8263-E0751093EB95}" dt="2021-11-08T17:16:56.201" v="32" actId="20577"/>
          <ac:spMkLst>
            <pc:docMk/>
            <pc:sldMk cId="4142090716" sldId="267"/>
            <ac:spMk id="9" creationId="{DEDF41F9-F937-44E1-BECF-4CEC02DF26F2}"/>
          </ac:spMkLst>
        </pc:spChg>
        <pc:spChg chg="mod">
          <ac:chgData name="Huddar, Priyamvada Pushkar" userId="S::phuddar@iu.edu::f8ccc7ac-43a9-4f90-879b-152089fa7c2b" providerId="AD" clId="Web-{3C251BA2-CC9C-44B6-8263-E0751093EB95}" dt="2021-11-08T17:17:07.420" v="46" actId="20577"/>
          <ac:spMkLst>
            <pc:docMk/>
            <pc:sldMk cId="4142090716" sldId="267"/>
            <ac:spMk id="15" creationId="{BC7BC775-1550-4E67-9457-F11FA14221DE}"/>
          </ac:spMkLst>
        </pc:spChg>
      </pc:sldChg>
      <pc:sldChg chg="modSp">
        <pc:chgData name="Huddar, Priyamvada Pushkar" userId="S::phuddar@iu.edu::f8ccc7ac-43a9-4f90-879b-152089fa7c2b" providerId="AD" clId="Web-{3C251BA2-CC9C-44B6-8263-E0751093EB95}" dt="2021-11-08T18:05:52.469" v="1408" actId="20577"/>
        <pc:sldMkLst>
          <pc:docMk/>
          <pc:sldMk cId="3357241610" sldId="268"/>
        </pc:sldMkLst>
        <pc:spChg chg="mod">
          <ac:chgData name="Huddar, Priyamvada Pushkar" userId="S::phuddar@iu.edu::f8ccc7ac-43a9-4f90-879b-152089fa7c2b" providerId="AD" clId="Web-{3C251BA2-CC9C-44B6-8263-E0751093EB95}" dt="2021-11-08T18:05:52.469" v="1408" actId="20577"/>
          <ac:spMkLst>
            <pc:docMk/>
            <pc:sldMk cId="3357241610" sldId="268"/>
            <ac:spMk id="3" creationId="{B1D80DD8-562A-4A54-ADDE-E5AF76D80290}"/>
          </ac:spMkLst>
        </pc:spChg>
      </pc:sldChg>
      <pc:sldChg chg="modSp">
        <pc:chgData name="Huddar, Priyamvada Pushkar" userId="S::phuddar@iu.edu::f8ccc7ac-43a9-4f90-879b-152089fa7c2b" providerId="AD" clId="Web-{3C251BA2-CC9C-44B6-8263-E0751093EB95}" dt="2021-11-08T17:17:33.047" v="53" actId="1076"/>
        <pc:sldMkLst>
          <pc:docMk/>
          <pc:sldMk cId="3182211278" sldId="269"/>
        </pc:sldMkLst>
        <pc:spChg chg="mod">
          <ac:chgData name="Huddar, Priyamvada Pushkar" userId="S::phuddar@iu.edu::f8ccc7ac-43a9-4f90-879b-152089fa7c2b" providerId="AD" clId="Web-{3C251BA2-CC9C-44B6-8263-E0751093EB95}" dt="2021-11-08T17:17:33.047" v="53" actId="1076"/>
          <ac:spMkLst>
            <pc:docMk/>
            <pc:sldMk cId="3182211278" sldId="269"/>
            <ac:spMk id="6" creationId="{C6C9C3C4-8505-4507-B527-4B61F61BF479}"/>
          </ac:spMkLst>
        </pc:spChg>
      </pc:sldChg>
      <pc:sldChg chg="modSp">
        <pc:chgData name="Huddar, Priyamvada Pushkar" userId="S::phuddar@iu.edu::f8ccc7ac-43a9-4f90-879b-152089fa7c2b" providerId="AD" clId="Web-{3C251BA2-CC9C-44B6-8263-E0751093EB95}" dt="2021-11-08T17:17:49.564" v="67" actId="20577"/>
        <pc:sldMkLst>
          <pc:docMk/>
          <pc:sldMk cId="2006816574" sldId="270"/>
        </pc:sldMkLst>
        <pc:spChg chg="mod">
          <ac:chgData name="Huddar, Priyamvada Pushkar" userId="S::phuddar@iu.edu::f8ccc7ac-43a9-4f90-879b-152089fa7c2b" providerId="AD" clId="Web-{3C251BA2-CC9C-44B6-8263-E0751093EB95}" dt="2021-11-08T17:17:49.564" v="67" actId="20577"/>
          <ac:spMkLst>
            <pc:docMk/>
            <pc:sldMk cId="2006816574" sldId="270"/>
            <ac:spMk id="6" creationId="{165880DB-7C87-4656-9F5A-01BE4BB882F9}"/>
          </ac:spMkLst>
        </pc:spChg>
      </pc:sldChg>
      <pc:sldChg chg="modSp">
        <pc:chgData name="Huddar, Priyamvada Pushkar" userId="S::phuddar@iu.edu::f8ccc7ac-43a9-4f90-879b-152089fa7c2b" providerId="AD" clId="Web-{3C251BA2-CC9C-44B6-8263-E0751093EB95}" dt="2021-11-08T17:17:58.783" v="80" actId="1076"/>
        <pc:sldMkLst>
          <pc:docMk/>
          <pc:sldMk cId="344177897" sldId="271"/>
        </pc:sldMkLst>
        <pc:spChg chg="mod">
          <ac:chgData name="Huddar, Priyamvada Pushkar" userId="S::phuddar@iu.edu::f8ccc7ac-43a9-4f90-879b-152089fa7c2b" providerId="AD" clId="Web-{3C251BA2-CC9C-44B6-8263-E0751093EB95}" dt="2021-11-08T17:17:58.783" v="80" actId="1076"/>
          <ac:spMkLst>
            <pc:docMk/>
            <pc:sldMk cId="344177897" sldId="271"/>
            <ac:spMk id="6" creationId="{68004B97-6363-4E86-9D09-7505CC72A47D}"/>
          </ac:spMkLst>
        </pc:spChg>
      </pc:sldChg>
      <pc:sldChg chg="modSp">
        <pc:chgData name="Huddar, Priyamvada Pushkar" userId="S::phuddar@iu.edu::f8ccc7ac-43a9-4f90-879b-152089fa7c2b" providerId="AD" clId="Web-{3C251BA2-CC9C-44B6-8263-E0751093EB95}" dt="2021-11-08T17:39:23.491" v="343" actId="20577"/>
        <pc:sldMkLst>
          <pc:docMk/>
          <pc:sldMk cId="536774654" sldId="274"/>
        </pc:sldMkLst>
        <pc:graphicFrameChg chg="modGraphic">
          <ac:chgData name="Huddar, Priyamvada Pushkar" userId="S::phuddar@iu.edu::f8ccc7ac-43a9-4f90-879b-152089fa7c2b" providerId="AD" clId="Web-{3C251BA2-CC9C-44B6-8263-E0751093EB95}" dt="2021-11-08T17:39:23.491" v="343" actId="20577"/>
          <ac:graphicFrameMkLst>
            <pc:docMk/>
            <pc:sldMk cId="536774654" sldId="274"/>
            <ac:graphicFrameMk id="4" creationId="{70B8DC9D-453C-458D-8286-3E850CF38ACA}"/>
          </ac:graphicFrameMkLst>
        </pc:graphicFrameChg>
      </pc:sldChg>
      <pc:sldChg chg="modSp ord">
        <pc:chgData name="Huddar, Priyamvada Pushkar" userId="S::phuddar@iu.edu::f8ccc7ac-43a9-4f90-879b-152089fa7c2b" providerId="AD" clId="Web-{3C251BA2-CC9C-44B6-8263-E0751093EB95}" dt="2021-11-08T18:08:56.731" v="1496" actId="20577"/>
        <pc:sldMkLst>
          <pc:docMk/>
          <pc:sldMk cId="4279557224" sldId="275"/>
        </pc:sldMkLst>
        <pc:spChg chg="mod">
          <ac:chgData name="Huddar, Priyamvada Pushkar" userId="S::phuddar@iu.edu::f8ccc7ac-43a9-4f90-879b-152089fa7c2b" providerId="AD" clId="Web-{3C251BA2-CC9C-44B6-8263-E0751093EB95}" dt="2021-11-08T17:29:55.798" v="173" actId="20577"/>
          <ac:spMkLst>
            <pc:docMk/>
            <pc:sldMk cId="4279557224" sldId="275"/>
            <ac:spMk id="3" creationId="{99ADAB78-2B33-4399-85E4-AD892AC66B94}"/>
          </ac:spMkLst>
        </pc:spChg>
        <pc:graphicFrameChg chg="modGraphic">
          <ac:chgData name="Huddar, Priyamvada Pushkar" userId="S::phuddar@iu.edu::f8ccc7ac-43a9-4f90-879b-152089fa7c2b" providerId="AD" clId="Web-{3C251BA2-CC9C-44B6-8263-E0751093EB95}" dt="2021-11-08T18:08:56.731" v="1496" actId="20577"/>
          <ac:graphicFrameMkLst>
            <pc:docMk/>
            <pc:sldMk cId="4279557224" sldId="275"/>
            <ac:graphicFrameMk id="4" creationId="{9A666D4D-5342-41CD-B4BA-FA7DBC4808EE}"/>
          </ac:graphicFrameMkLst>
        </pc:graphicFrameChg>
      </pc:sldChg>
      <pc:sldChg chg="addSp delSp modSp new">
        <pc:chgData name="Huddar, Priyamvada Pushkar" userId="S::phuddar@iu.edu::f8ccc7ac-43a9-4f90-879b-152089fa7c2b" providerId="AD" clId="Web-{3C251BA2-CC9C-44B6-8263-E0751093EB95}" dt="2021-11-08T18:05:13.342" v="1395"/>
        <pc:sldMkLst>
          <pc:docMk/>
          <pc:sldMk cId="1557384978" sldId="276"/>
        </pc:sldMkLst>
        <pc:spChg chg="mod">
          <ac:chgData name="Huddar, Priyamvada Pushkar" userId="S::phuddar@iu.edu::f8ccc7ac-43a9-4f90-879b-152089fa7c2b" providerId="AD" clId="Web-{3C251BA2-CC9C-44B6-8263-E0751093EB95}" dt="2021-11-08T17:59:41.305" v="667" actId="20577"/>
          <ac:spMkLst>
            <pc:docMk/>
            <pc:sldMk cId="1557384978" sldId="276"/>
            <ac:spMk id="2" creationId="{FB7E556A-A161-48EE-9F8E-F35BA0FB78AD}"/>
          </ac:spMkLst>
        </pc:spChg>
        <pc:spChg chg="del mod">
          <ac:chgData name="Huddar, Priyamvada Pushkar" userId="S::phuddar@iu.edu::f8ccc7ac-43a9-4f90-879b-152089fa7c2b" providerId="AD" clId="Web-{3C251BA2-CC9C-44B6-8263-E0751093EB95}" dt="2021-11-08T18:01:52.735" v="996"/>
          <ac:spMkLst>
            <pc:docMk/>
            <pc:sldMk cId="1557384978" sldId="276"/>
            <ac:spMk id="3" creationId="{2BCAA00F-3413-49DA-B9C2-EAB3CDFCE86D}"/>
          </ac:spMkLst>
        </pc:spChg>
        <pc:spChg chg="add del mod">
          <ac:chgData name="Huddar, Priyamvada Pushkar" userId="S::phuddar@iu.edu::f8ccc7ac-43a9-4f90-879b-152089fa7c2b" providerId="AD" clId="Web-{3C251BA2-CC9C-44B6-8263-E0751093EB95}" dt="2021-11-08T18:01:55.720" v="997"/>
          <ac:spMkLst>
            <pc:docMk/>
            <pc:sldMk cId="1557384978" sldId="276"/>
            <ac:spMk id="7" creationId="{E49D5A03-497A-4F76-BF8C-0E4430E5CD02}"/>
          </ac:spMkLst>
        </pc:spChg>
        <pc:graphicFrameChg chg="add del">
          <ac:chgData name="Huddar, Priyamvada Pushkar" userId="S::phuddar@iu.edu::f8ccc7ac-43a9-4f90-879b-152089fa7c2b" providerId="AD" clId="Web-{3C251BA2-CC9C-44B6-8263-E0751093EB95}" dt="2021-11-08T17:57:16.952" v="386"/>
          <ac:graphicFrameMkLst>
            <pc:docMk/>
            <pc:sldMk cId="1557384978" sldId="276"/>
            <ac:graphicFrameMk id="4" creationId="{25B21354-2496-45D9-99AF-85A4C5FC34F5}"/>
          </ac:graphicFrameMkLst>
        </pc:graphicFrameChg>
        <pc:graphicFrameChg chg="add mod modGraphic">
          <ac:chgData name="Huddar, Priyamvada Pushkar" userId="S::phuddar@iu.edu::f8ccc7ac-43a9-4f90-879b-152089fa7c2b" providerId="AD" clId="Web-{3C251BA2-CC9C-44B6-8263-E0751093EB95}" dt="2021-11-08T18:05:13.342" v="1395"/>
          <ac:graphicFrameMkLst>
            <pc:docMk/>
            <pc:sldMk cId="1557384978" sldId="276"/>
            <ac:graphicFrameMk id="5" creationId="{EF52AD2A-8452-4518-A753-CC8AD4CBA462}"/>
          </ac:graphicFrameMkLst>
        </pc:graphicFrameChg>
      </pc:sldChg>
    </pc:docChg>
  </pc:docChgLst>
  <pc:docChgLst>
    <pc:chgData name="Armacost, Vivi Lemmor" userId="e842febc-5071-4340-a71a-ef034bfc6fb0" providerId="ADAL" clId="{FE059290-3234-4A3F-8103-DB33643998A7}"/>
    <pc:docChg chg="undo custSel addSld delSld modSld sldOrd">
      <pc:chgData name="Armacost, Vivi Lemmor" userId="e842febc-5071-4340-a71a-ef034bfc6fb0" providerId="ADAL" clId="{FE059290-3234-4A3F-8103-DB33643998A7}" dt="2021-11-08T18:52:52.904" v="3000" actId="108"/>
      <pc:docMkLst>
        <pc:docMk/>
      </pc:docMkLst>
      <pc:sldChg chg="addSp delSp modSp mod modMedia setBg delDesignElem">
        <pc:chgData name="Armacost, Vivi Lemmor" userId="e842febc-5071-4340-a71a-ef034bfc6fb0" providerId="ADAL" clId="{FE059290-3234-4A3F-8103-DB33643998A7}" dt="2021-11-08T14:58:18.422" v="28"/>
        <pc:sldMkLst>
          <pc:docMk/>
          <pc:sldMk cId="138620916" sldId="256"/>
        </pc:sldMkLst>
        <pc:spChg chg="mod">
          <ac:chgData name="Armacost, Vivi Lemmor" userId="e842febc-5071-4340-a71a-ef034bfc6fb0" providerId="ADAL" clId="{FE059290-3234-4A3F-8103-DB33643998A7}" dt="2021-11-08T14:57:57.277" v="24" actId="26606"/>
          <ac:spMkLst>
            <pc:docMk/>
            <pc:sldMk cId="138620916" sldId="256"/>
            <ac:spMk id="2" creationId="{ADD316C2-701B-452F-B256-D599F8155AF2}"/>
          </ac:spMkLst>
        </pc:spChg>
        <pc:spChg chg="mod">
          <ac:chgData name="Armacost, Vivi Lemmor" userId="e842febc-5071-4340-a71a-ef034bfc6fb0" providerId="ADAL" clId="{FE059290-3234-4A3F-8103-DB33643998A7}" dt="2021-11-08T14:57:57.277" v="24" actId="26606"/>
          <ac:spMkLst>
            <pc:docMk/>
            <pc:sldMk cId="138620916" sldId="256"/>
            <ac:spMk id="3" creationId="{9D6E61EB-D9AD-4887-B539-09E37929A0F9}"/>
          </ac:spMkLst>
        </pc:spChg>
        <pc:spChg chg="add del">
          <ac:chgData name="Armacost, Vivi Lemmor" userId="e842febc-5071-4340-a71a-ef034bfc6fb0" providerId="ADAL" clId="{FE059290-3234-4A3F-8103-DB33643998A7}" dt="2021-11-08T14:58:18.422" v="28"/>
          <ac:spMkLst>
            <pc:docMk/>
            <pc:sldMk cId="138620916" sldId="256"/>
            <ac:spMk id="9" creationId="{C1DD1A8A-57D5-4A81-AD04-532B043C5611}"/>
          </ac:spMkLst>
        </pc:spChg>
        <pc:spChg chg="add del">
          <ac:chgData name="Armacost, Vivi Lemmor" userId="e842febc-5071-4340-a71a-ef034bfc6fb0" providerId="ADAL" clId="{FE059290-3234-4A3F-8103-DB33643998A7}" dt="2021-11-08T14:58:18.422" v="28"/>
          <ac:spMkLst>
            <pc:docMk/>
            <pc:sldMk cId="138620916" sldId="256"/>
            <ac:spMk id="11" creationId="{007891EC-4501-44ED-A8C8-B11B6DB767AB}"/>
          </ac:spMkLst>
        </pc:spChg>
        <pc:picChg chg="add mod">
          <ac:chgData name="Armacost, Vivi Lemmor" userId="e842febc-5071-4340-a71a-ef034bfc6fb0" providerId="ADAL" clId="{FE059290-3234-4A3F-8103-DB33643998A7}" dt="2021-11-08T14:57:57.952" v="26"/>
          <ac:picMkLst>
            <pc:docMk/>
            <pc:sldMk cId="138620916" sldId="256"/>
            <ac:picMk id="5" creationId="{80821012-8760-41DC-8824-CAF83DEE7D45}"/>
          </ac:picMkLst>
        </pc:picChg>
      </pc:sldChg>
      <pc:sldChg chg="addSp delSp modSp mod setBg">
        <pc:chgData name="Armacost, Vivi Lemmor" userId="e842febc-5071-4340-a71a-ef034bfc6fb0" providerId="ADAL" clId="{FE059290-3234-4A3F-8103-DB33643998A7}" dt="2021-11-08T15:57:51.136" v="844" actId="12100"/>
        <pc:sldMkLst>
          <pc:docMk/>
          <pc:sldMk cId="4013013454" sldId="257"/>
        </pc:sldMkLst>
        <pc:spChg chg="mod">
          <ac:chgData name="Armacost, Vivi Lemmor" userId="e842febc-5071-4340-a71a-ef034bfc6fb0" providerId="ADAL" clId="{FE059290-3234-4A3F-8103-DB33643998A7}" dt="2021-11-08T15:57:29.888" v="843" actId="26606"/>
          <ac:spMkLst>
            <pc:docMk/>
            <pc:sldMk cId="4013013454" sldId="257"/>
            <ac:spMk id="2" creationId="{491ADF0F-2DEC-4692-992E-962345F79FCD}"/>
          </ac:spMkLst>
        </pc:spChg>
        <pc:spChg chg="del mod">
          <ac:chgData name="Armacost, Vivi Lemmor" userId="e842febc-5071-4340-a71a-ef034bfc6fb0" providerId="ADAL" clId="{FE059290-3234-4A3F-8103-DB33643998A7}" dt="2021-11-08T15:03:16.721" v="206" actId="478"/>
          <ac:spMkLst>
            <pc:docMk/>
            <pc:sldMk cId="4013013454" sldId="257"/>
            <ac:spMk id="3" creationId="{3388E77D-A4C2-47A2-8F5B-27333ACEBE1A}"/>
          </ac:spMkLst>
        </pc:spChg>
        <pc:spChg chg="add del mod">
          <ac:chgData name="Armacost, Vivi Lemmor" userId="e842febc-5071-4340-a71a-ef034bfc6fb0" providerId="ADAL" clId="{FE059290-3234-4A3F-8103-DB33643998A7}" dt="2021-11-08T14:59:51.388" v="31" actId="478"/>
          <ac:spMkLst>
            <pc:docMk/>
            <pc:sldMk cId="4013013454" sldId="257"/>
            <ac:spMk id="4" creationId="{DD83F981-5599-4DE6-8A7F-479A523EE464}"/>
          </ac:spMkLst>
        </pc:spChg>
        <pc:spChg chg="add del mod">
          <ac:chgData name="Armacost, Vivi Lemmor" userId="e842febc-5071-4340-a71a-ef034bfc6fb0" providerId="ADAL" clId="{FE059290-3234-4A3F-8103-DB33643998A7}" dt="2021-11-08T15:37:18.339" v="655" actId="478"/>
          <ac:spMkLst>
            <pc:docMk/>
            <pc:sldMk cId="4013013454" sldId="257"/>
            <ac:spMk id="5" creationId="{6110E829-8D7E-45E5-A9F2-3090D2092528}"/>
          </ac:spMkLst>
        </pc:spChg>
        <pc:spChg chg="add del mod">
          <ac:chgData name="Armacost, Vivi Lemmor" userId="e842febc-5071-4340-a71a-ef034bfc6fb0" providerId="ADAL" clId="{FE059290-3234-4A3F-8103-DB33643998A7}" dt="2021-11-08T15:37:18.339" v="655" actId="478"/>
          <ac:spMkLst>
            <pc:docMk/>
            <pc:sldMk cId="4013013454" sldId="257"/>
            <ac:spMk id="6" creationId="{29BD9E39-41B5-48AD-86C0-5972D07BFEBF}"/>
          </ac:spMkLst>
        </pc:spChg>
        <pc:spChg chg="add del mod">
          <ac:chgData name="Armacost, Vivi Lemmor" userId="e842febc-5071-4340-a71a-ef034bfc6fb0" providerId="ADAL" clId="{FE059290-3234-4A3F-8103-DB33643998A7}" dt="2021-11-08T15:37:18.339" v="655" actId="478"/>
          <ac:spMkLst>
            <pc:docMk/>
            <pc:sldMk cId="4013013454" sldId="257"/>
            <ac:spMk id="7" creationId="{1949B084-D031-4E1E-9831-CB44DEF360BC}"/>
          </ac:spMkLst>
        </pc:spChg>
        <pc:spChg chg="add del mod">
          <ac:chgData name="Armacost, Vivi Lemmor" userId="e842febc-5071-4340-a71a-ef034bfc6fb0" providerId="ADAL" clId="{FE059290-3234-4A3F-8103-DB33643998A7}" dt="2021-11-08T15:37:18.339" v="655" actId="478"/>
          <ac:spMkLst>
            <pc:docMk/>
            <pc:sldMk cId="4013013454" sldId="257"/>
            <ac:spMk id="8" creationId="{B6757A6D-93DA-4E0A-9333-99E3B676C3D1}"/>
          </ac:spMkLst>
        </pc:spChg>
        <pc:spChg chg="add del mod">
          <ac:chgData name="Armacost, Vivi Lemmor" userId="e842febc-5071-4340-a71a-ef034bfc6fb0" providerId="ADAL" clId="{FE059290-3234-4A3F-8103-DB33643998A7}" dt="2021-11-08T15:37:18.339" v="655" actId="478"/>
          <ac:spMkLst>
            <pc:docMk/>
            <pc:sldMk cId="4013013454" sldId="257"/>
            <ac:spMk id="9" creationId="{CD22C924-2C04-48A5-8388-C49F57B04433}"/>
          </ac:spMkLst>
        </pc:spChg>
        <pc:spChg chg="add del mod">
          <ac:chgData name="Armacost, Vivi Lemmor" userId="e842febc-5071-4340-a71a-ef034bfc6fb0" providerId="ADAL" clId="{FE059290-3234-4A3F-8103-DB33643998A7}" dt="2021-11-08T15:37:18.339" v="655" actId="478"/>
          <ac:spMkLst>
            <pc:docMk/>
            <pc:sldMk cId="4013013454" sldId="257"/>
            <ac:spMk id="10" creationId="{BE0116C0-82C8-4B63-905A-7A4943232EB4}"/>
          </ac:spMkLst>
        </pc:spChg>
        <pc:spChg chg="add del mod">
          <ac:chgData name="Armacost, Vivi Lemmor" userId="e842febc-5071-4340-a71a-ef034bfc6fb0" providerId="ADAL" clId="{FE059290-3234-4A3F-8103-DB33643998A7}" dt="2021-11-08T15:06:55.170" v="295" actId="478"/>
          <ac:spMkLst>
            <pc:docMk/>
            <pc:sldMk cId="4013013454" sldId="257"/>
            <ac:spMk id="11" creationId="{38AD6590-53A6-43B8-B6EF-FE8ED39A8656}"/>
          </ac:spMkLst>
        </pc:spChg>
        <pc:spChg chg="add del mod">
          <ac:chgData name="Armacost, Vivi Lemmor" userId="e842febc-5071-4340-a71a-ef034bfc6fb0" providerId="ADAL" clId="{FE059290-3234-4A3F-8103-DB33643998A7}" dt="2021-11-08T15:06:56.454" v="296" actId="478"/>
          <ac:spMkLst>
            <pc:docMk/>
            <pc:sldMk cId="4013013454" sldId="257"/>
            <ac:spMk id="12" creationId="{EE2F7232-2C8F-4D33-AD65-EB71DDD2FC6D}"/>
          </ac:spMkLst>
        </pc:spChg>
        <pc:spChg chg="add del mod">
          <ac:chgData name="Armacost, Vivi Lemmor" userId="e842febc-5071-4340-a71a-ef034bfc6fb0" providerId="ADAL" clId="{FE059290-3234-4A3F-8103-DB33643998A7}" dt="2021-11-08T15:06:57.769" v="297" actId="478"/>
          <ac:spMkLst>
            <pc:docMk/>
            <pc:sldMk cId="4013013454" sldId="257"/>
            <ac:spMk id="13" creationId="{6EFC3ED6-D414-4838-A138-FD4D926F3B92}"/>
          </ac:spMkLst>
        </pc:spChg>
        <pc:spChg chg="add del mod">
          <ac:chgData name="Armacost, Vivi Lemmor" userId="e842febc-5071-4340-a71a-ef034bfc6fb0" providerId="ADAL" clId="{FE059290-3234-4A3F-8103-DB33643998A7}" dt="2021-11-08T15:07:02.385" v="301" actId="478"/>
          <ac:spMkLst>
            <pc:docMk/>
            <pc:sldMk cId="4013013454" sldId="257"/>
            <ac:spMk id="14" creationId="{A0769612-D0EE-490A-BABC-721472062697}"/>
          </ac:spMkLst>
        </pc:spChg>
        <pc:spChg chg="add del mod">
          <ac:chgData name="Armacost, Vivi Lemmor" userId="e842febc-5071-4340-a71a-ef034bfc6fb0" providerId="ADAL" clId="{FE059290-3234-4A3F-8103-DB33643998A7}" dt="2021-11-08T15:07:03.933" v="302" actId="478"/>
          <ac:spMkLst>
            <pc:docMk/>
            <pc:sldMk cId="4013013454" sldId="257"/>
            <ac:spMk id="15" creationId="{715274F3-FC91-40D5-AC47-B1284CADB234}"/>
          </ac:spMkLst>
        </pc:spChg>
        <pc:spChg chg="add del mod">
          <ac:chgData name="Armacost, Vivi Lemmor" userId="e842febc-5071-4340-a71a-ef034bfc6fb0" providerId="ADAL" clId="{FE059290-3234-4A3F-8103-DB33643998A7}" dt="2021-11-08T15:06:53.640" v="294" actId="478"/>
          <ac:spMkLst>
            <pc:docMk/>
            <pc:sldMk cId="4013013454" sldId="257"/>
            <ac:spMk id="16" creationId="{45CBC7CE-7778-44A7-B1B5-408C0DAFFA71}"/>
          </ac:spMkLst>
        </pc:spChg>
        <pc:spChg chg="add del mod">
          <ac:chgData name="Armacost, Vivi Lemmor" userId="e842febc-5071-4340-a71a-ef034bfc6fb0" providerId="ADAL" clId="{FE059290-3234-4A3F-8103-DB33643998A7}" dt="2021-11-08T15:37:18.339" v="655" actId="478"/>
          <ac:spMkLst>
            <pc:docMk/>
            <pc:sldMk cId="4013013454" sldId="257"/>
            <ac:spMk id="18" creationId="{090E5A35-F2D8-442D-BB56-256E986931D4}"/>
          </ac:spMkLst>
        </pc:spChg>
        <pc:spChg chg="add del mod">
          <ac:chgData name="Armacost, Vivi Lemmor" userId="e842febc-5071-4340-a71a-ef034bfc6fb0" providerId="ADAL" clId="{FE059290-3234-4A3F-8103-DB33643998A7}" dt="2021-11-08T15:37:18.339" v="655" actId="478"/>
          <ac:spMkLst>
            <pc:docMk/>
            <pc:sldMk cId="4013013454" sldId="257"/>
            <ac:spMk id="19" creationId="{E8CBADEC-2102-43A4-BBE4-550B8EA55C3D}"/>
          </ac:spMkLst>
        </pc:spChg>
        <pc:spChg chg="add del mod">
          <ac:chgData name="Armacost, Vivi Lemmor" userId="e842febc-5071-4340-a71a-ef034bfc6fb0" providerId="ADAL" clId="{FE059290-3234-4A3F-8103-DB33643998A7}" dt="2021-11-08T15:04:40.968" v="236" actId="478"/>
          <ac:spMkLst>
            <pc:docMk/>
            <pc:sldMk cId="4013013454" sldId="257"/>
            <ac:spMk id="20" creationId="{A259A826-3D14-4559-86CB-574CDCB46717}"/>
          </ac:spMkLst>
        </pc:spChg>
        <pc:spChg chg="add del mod">
          <ac:chgData name="Armacost, Vivi Lemmor" userId="e842febc-5071-4340-a71a-ef034bfc6fb0" providerId="ADAL" clId="{FE059290-3234-4A3F-8103-DB33643998A7}" dt="2021-11-08T15:37:18.339" v="655" actId="478"/>
          <ac:spMkLst>
            <pc:docMk/>
            <pc:sldMk cId="4013013454" sldId="257"/>
            <ac:spMk id="21" creationId="{C40CE56D-097D-4AD7-B386-DB12FCC90B7E}"/>
          </ac:spMkLst>
        </pc:spChg>
        <pc:spChg chg="add del mod">
          <ac:chgData name="Armacost, Vivi Lemmor" userId="e842febc-5071-4340-a71a-ef034bfc6fb0" providerId="ADAL" clId="{FE059290-3234-4A3F-8103-DB33643998A7}" dt="2021-11-08T15:03:27.842" v="218" actId="478"/>
          <ac:spMkLst>
            <pc:docMk/>
            <pc:sldMk cId="4013013454" sldId="257"/>
            <ac:spMk id="23" creationId="{11098231-325D-479E-992B-DB8761FE50C3}"/>
          </ac:spMkLst>
        </pc:spChg>
        <pc:spChg chg="add del mod">
          <ac:chgData name="Armacost, Vivi Lemmor" userId="e842febc-5071-4340-a71a-ef034bfc6fb0" providerId="ADAL" clId="{FE059290-3234-4A3F-8103-DB33643998A7}" dt="2021-11-08T15:06:52.305" v="293" actId="478"/>
          <ac:spMkLst>
            <pc:docMk/>
            <pc:sldMk cId="4013013454" sldId="257"/>
            <ac:spMk id="24" creationId="{679C7DF8-76C2-4F17-BC0D-1F84050B0DE3}"/>
          </ac:spMkLst>
        </pc:spChg>
        <pc:spChg chg="add del mod">
          <ac:chgData name="Armacost, Vivi Lemmor" userId="e842febc-5071-4340-a71a-ef034bfc6fb0" providerId="ADAL" clId="{FE059290-3234-4A3F-8103-DB33643998A7}" dt="2021-11-08T15:37:18.339" v="655" actId="478"/>
          <ac:spMkLst>
            <pc:docMk/>
            <pc:sldMk cId="4013013454" sldId="257"/>
            <ac:spMk id="25" creationId="{66D05F5F-D75B-4BD4-901A-C6CAD060F86E}"/>
          </ac:spMkLst>
        </pc:spChg>
        <pc:spChg chg="add del mod">
          <ac:chgData name="Armacost, Vivi Lemmor" userId="e842febc-5071-4340-a71a-ef034bfc6fb0" providerId="ADAL" clId="{FE059290-3234-4A3F-8103-DB33643998A7}" dt="2021-11-08T15:40:37.953" v="679" actId="26606"/>
          <ac:spMkLst>
            <pc:docMk/>
            <pc:sldMk cId="4013013454" sldId="257"/>
            <ac:spMk id="26" creationId="{D39BF14F-958E-4DD1-995A-93A6091CA2FC}"/>
          </ac:spMkLst>
        </pc:spChg>
        <pc:spChg chg="add del">
          <ac:chgData name="Armacost, Vivi Lemmor" userId="e842febc-5071-4340-a71a-ef034bfc6fb0" providerId="ADAL" clId="{FE059290-3234-4A3F-8103-DB33643998A7}" dt="2021-11-08T15:40:37.953" v="679" actId="26606"/>
          <ac:spMkLst>
            <pc:docMk/>
            <pc:sldMk cId="4013013454" sldId="257"/>
            <ac:spMk id="31" creationId="{3AD318CC-E2A8-4E27-9548-A047A78999B1}"/>
          </ac:spMkLst>
        </pc:spChg>
        <pc:spChg chg="add del">
          <ac:chgData name="Armacost, Vivi Lemmor" userId="e842febc-5071-4340-a71a-ef034bfc6fb0" providerId="ADAL" clId="{FE059290-3234-4A3F-8103-DB33643998A7}" dt="2021-11-08T15:40:37.953" v="679" actId="26606"/>
          <ac:spMkLst>
            <pc:docMk/>
            <pc:sldMk cId="4013013454" sldId="257"/>
            <ac:spMk id="37" creationId="{2C1BBA94-3F40-40AA-8BB9-E69E25E537C1}"/>
          </ac:spMkLst>
        </pc:spChg>
        <pc:spChg chg="add del">
          <ac:chgData name="Armacost, Vivi Lemmor" userId="e842febc-5071-4340-a71a-ef034bfc6fb0" providerId="ADAL" clId="{FE059290-3234-4A3F-8103-DB33643998A7}" dt="2021-11-08T15:40:37.922" v="677" actId="26606"/>
          <ac:spMkLst>
            <pc:docMk/>
            <pc:sldMk cId="4013013454" sldId="257"/>
            <ac:spMk id="42" creationId="{B6CDA21F-E7AF-4C75-8395-33F58D5B0E45}"/>
          </ac:spMkLst>
        </pc:spChg>
        <pc:spChg chg="add del">
          <ac:chgData name="Armacost, Vivi Lemmor" userId="e842febc-5071-4340-a71a-ef034bfc6fb0" providerId="ADAL" clId="{FE059290-3234-4A3F-8103-DB33643998A7}" dt="2021-11-08T15:40:37.922" v="677" actId="26606"/>
          <ac:spMkLst>
            <pc:docMk/>
            <pc:sldMk cId="4013013454" sldId="257"/>
            <ac:spMk id="49" creationId="{D5B0017B-2ECA-49AF-B397-DC140825DF8D}"/>
          </ac:spMkLst>
        </pc:spChg>
        <pc:spChg chg="add del">
          <ac:chgData name="Armacost, Vivi Lemmor" userId="e842febc-5071-4340-a71a-ef034bfc6fb0" providerId="ADAL" clId="{FE059290-3234-4A3F-8103-DB33643998A7}" dt="2021-11-08T15:57:29.888" v="843" actId="26606"/>
          <ac:spMkLst>
            <pc:docMk/>
            <pc:sldMk cId="4013013454" sldId="257"/>
            <ac:spMk id="53" creationId="{3AD318CC-E2A8-4E27-9548-A047A78999B1}"/>
          </ac:spMkLst>
        </pc:spChg>
        <pc:spChg chg="add del">
          <ac:chgData name="Armacost, Vivi Lemmor" userId="e842febc-5071-4340-a71a-ef034bfc6fb0" providerId="ADAL" clId="{FE059290-3234-4A3F-8103-DB33643998A7}" dt="2021-11-08T15:57:29.888" v="843" actId="26606"/>
          <ac:spMkLst>
            <pc:docMk/>
            <pc:sldMk cId="4013013454" sldId="257"/>
            <ac:spMk id="56" creationId="{2C1BBA94-3F40-40AA-8BB9-E69E25E537C1}"/>
          </ac:spMkLst>
        </pc:spChg>
        <pc:spChg chg="add">
          <ac:chgData name="Armacost, Vivi Lemmor" userId="e842febc-5071-4340-a71a-ef034bfc6fb0" providerId="ADAL" clId="{FE059290-3234-4A3F-8103-DB33643998A7}" dt="2021-11-08T15:57:29.888" v="843" actId="26606"/>
          <ac:spMkLst>
            <pc:docMk/>
            <pc:sldMk cId="4013013454" sldId="257"/>
            <ac:spMk id="61" creationId="{9CC67894-1D18-43E0-B8E1-ECF37EB0D4B5}"/>
          </ac:spMkLst>
        </pc:spChg>
        <pc:spChg chg="add">
          <ac:chgData name="Armacost, Vivi Lemmor" userId="e842febc-5071-4340-a71a-ef034bfc6fb0" providerId="ADAL" clId="{FE059290-3234-4A3F-8103-DB33643998A7}" dt="2021-11-08T15:57:29.888" v="843" actId="26606"/>
          <ac:spMkLst>
            <pc:docMk/>
            <pc:sldMk cId="4013013454" sldId="257"/>
            <ac:spMk id="63" creationId="{A13E3398-4840-4DA1-B674-51AE569B24F9}"/>
          </ac:spMkLst>
        </pc:spChg>
        <pc:spChg chg="add">
          <ac:chgData name="Armacost, Vivi Lemmor" userId="e842febc-5071-4340-a71a-ef034bfc6fb0" providerId="ADAL" clId="{FE059290-3234-4A3F-8103-DB33643998A7}" dt="2021-11-08T15:57:29.888" v="843" actId="26606"/>
          <ac:spMkLst>
            <pc:docMk/>
            <pc:sldMk cId="4013013454" sldId="257"/>
            <ac:spMk id="65" creationId="{83306AB0-8BF5-43D5-B5E2-C53EA0783845}"/>
          </ac:spMkLst>
        </pc:spChg>
        <pc:grpChg chg="add del">
          <ac:chgData name="Armacost, Vivi Lemmor" userId="e842febc-5071-4340-a71a-ef034bfc6fb0" providerId="ADAL" clId="{FE059290-3234-4A3F-8103-DB33643998A7}" dt="2021-11-08T15:40:37.953" v="679" actId="26606"/>
          <ac:grpSpMkLst>
            <pc:docMk/>
            <pc:sldMk cId="4013013454" sldId="257"/>
            <ac:grpSpMk id="33" creationId="{B14B560F-9DD7-4302-A60B-EBD3EF59B073}"/>
          </ac:grpSpMkLst>
        </pc:grpChg>
        <pc:grpChg chg="add del">
          <ac:chgData name="Armacost, Vivi Lemmor" userId="e842febc-5071-4340-a71a-ef034bfc6fb0" providerId="ADAL" clId="{FE059290-3234-4A3F-8103-DB33643998A7}" dt="2021-11-08T15:40:37.922" v="677" actId="26606"/>
          <ac:grpSpMkLst>
            <pc:docMk/>
            <pc:sldMk cId="4013013454" sldId="257"/>
            <ac:grpSpMk id="44" creationId="{AE1C45F0-260A-458C-96ED-C1F6D2151219}"/>
          </ac:grpSpMkLst>
        </pc:grpChg>
        <pc:grpChg chg="add del">
          <ac:chgData name="Armacost, Vivi Lemmor" userId="e842febc-5071-4340-a71a-ef034bfc6fb0" providerId="ADAL" clId="{FE059290-3234-4A3F-8103-DB33643998A7}" dt="2021-11-08T15:57:29.888" v="843" actId="26606"/>
          <ac:grpSpMkLst>
            <pc:docMk/>
            <pc:sldMk cId="4013013454" sldId="257"/>
            <ac:grpSpMk id="54" creationId="{B14B560F-9DD7-4302-A60B-EBD3EF59B073}"/>
          </ac:grpSpMkLst>
        </pc:grpChg>
        <pc:graphicFrameChg chg="add mod modGraphic">
          <ac:chgData name="Armacost, Vivi Lemmor" userId="e842febc-5071-4340-a71a-ef034bfc6fb0" providerId="ADAL" clId="{FE059290-3234-4A3F-8103-DB33643998A7}" dt="2021-11-08T15:57:51.136" v="844" actId="12100"/>
          <ac:graphicFrameMkLst>
            <pc:docMk/>
            <pc:sldMk cId="4013013454" sldId="257"/>
            <ac:graphicFrameMk id="39" creationId="{0AF13F31-26F4-449C-95B6-B99A73E3FF88}"/>
          </ac:graphicFrameMkLst>
        </pc:graphicFrameChg>
        <pc:cxnChg chg="add del mod">
          <ac:chgData name="Armacost, Vivi Lemmor" userId="e842febc-5071-4340-a71a-ef034bfc6fb0" providerId="ADAL" clId="{FE059290-3234-4A3F-8103-DB33643998A7}" dt="2021-11-08T15:37:18.339" v="655" actId="478"/>
          <ac:cxnSpMkLst>
            <pc:docMk/>
            <pc:sldMk cId="4013013454" sldId="257"/>
            <ac:cxnSpMk id="17" creationId="{3B978649-8EF5-40AE-9FFD-C66A83246D7E}"/>
          </ac:cxnSpMkLst>
        </pc:cxnChg>
        <pc:cxnChg chg="add del">
          <ac:chgData name="Armacost, Vivi Lemmor" userId="e842febc-5071-4340-a71a-ef034bfc6fb0" providerId="ADAL" clId="{FE059290-3234-4A3F-8103-DB33643998A7}" dt="2021-11-08T15:40:37.922" v="677" actId="26606"/>
          <ac:cxnSpMkLst>
            <pc:docMk/>
            <pc:sldMk cId="4013013454" sldId="257"/>
            <ac:cxnSpMk id="51" creationId="{6CF1BAF6-AD41-4082-B212-8A1F9A2E8779}"/>
          </ac:cxnSpMkLst>
        </pc:cxnChg>
        <pc:cxnChg chg="mod replId">
          <ac:chgData name="Armacost, Vivi Lemmor" userId="e842febc-5071-4340-a71a-ef034bfc6fb0" providerId="ADAL" clId="{FE059290-3234-4A3F-8103-DB33643998A7}" dt="2021-11-08T15:40:37.922" v="678" actId="26606"/>
          <ac:cxnSpMkLst>
            <pc:docMk/>
            <pc:sldMk cId="4013013454" sldId="257"/>
            <ac:cxnSpMk id="57" creationId="{C21D6966-343E-49AC-A026-D2497E0C3CA1}"/>
          </ac:cxnSpMkLst>
        </pc:cxnChg>
      </pc:sldChg>
      <pc:sldChg chg="addSp delSp modSp mod setBg">
        <pc:chgData name="Armacost, Vivi Lemmor" userId="e842febc-5071-4340-a71a-ef034bfc6fb0" providerId="ADAL" clId="{FE059290-3234-4A3F-8103-DB33643998A7}" dt="2021-11-08T18:49:13.644" v="2965" actId="167"/>
        <pc:sldMkLst>
          <pc:docMk/>
          <pc:sldMk cId="2271413610" sldId="258"/>
        </pc:sldMkLst>
        <pc:spChg chg="mod">
          <ac:chgData name="Armacost, Vivi Lemmor" userId="e842febc-5071-4340-a71a-ef034bfc6fb0" providerId="ADAL" clId="{FE059290-3234-4A3F-8103-DB33643998A7}" dt="2021-11-08T15:09:56.997" v="329" actId="26606"/>
          <ac:spMkLst>
            <pc:docMk/>
            <pc:sldMk cId="2271413610" sldId="258"/>
            <ac:spMk id="2" creationId="{9DC13A9A-6597-456B-8651-754D6571C4D6}"/>
          </ac:spMkLst>
        </pc:spChg>
        <pc:spChg chg="add del mod">
          <ac:chgData name="Armacost, Vivi Lemmor" userId="e842febc-5071-4340-a71a-ef034bfc6fb0" providerId="ADAL" clId="{FE059290-3234-4A3F-8103-DB33643998A7}" dt="2021-11-08T15:11:33.789" v="344" actId="478"/>
          <ac:spMkLst>
            <pc:docMk/>
            <pc:sldMk cId="2271413610" sldId="258"/>
            <ac:spMk id="3" creationId="{7625F81B-A581-4399-B23C-92E498F5BA1E}"/>
          </ac:spMkLst>
        </pc:spChg>
        <pc:spChg chg="add del">
          <ac:chgData name="Armacost, Vivi Lemmor" userId="e842febc-5071-4340-a71a-ef034bfc6fb0" providerId="ADAL" clId="{FE059290-3234-4A3F-8103-DB33643998A7}" dt="2021-11-08T15:09:56.997" v="329" actId="26606"/>
          <ac:spMkLst>
            <pc:docMk/>
            <pc:sldMk cId="2271413610" sldId="258"/>
            <ac:spMk id="8" creationId="{B6CDA21F-E7AF-4C75-8395-33F58D5B0E45}"/>
          </ac:spMkLst>
        </pc:spChg>
        <pc:spChg chg="add del">
          <ac:chgData name="Armacost, Vivi Lemmor" userId="e842febc-5071-4340-a71a-ef034bfc6fb0" providerId="ADAL" clId="{FE059290-3234-4A3F-8103-DB33643998A7}" dt="2021-11-08T15:08:44.116" v="327" actId="26606"/>
          <ac:spMkLst>
            <pc:docMk/>
            <pc:sldMk cId="2271413610" sldId="258"/>
            <ac:spMk id="9" creationId="{8DF67618-B87B-4195-8E24-3B126F79FF55}"/>
          </ac:spMkLst>
        </pc:spChg>
        <pc:spChg chg="add del">
          <ac:chgData name="Armacost, Vivi Lemmor" userId="e842febc-5071-4340-a71a-ef034bfc6fb0" providerId="ADAL" clId="{FE059290-3234-4A3F-8103-DB33643998A7}" dt="2021-11-08T15:08:44.116" v="327" actId="26606"/>
          <ac:spMkLst>
            <pc:docMk/>
            <pc:sldMk cId="2271413610" sldId="258"/>
            <ac:spMk id="11" creationId="{64960379-9FF9-400A-A8A8-F5AB633FD3BF}"/>
          </ac:spMkLst>
        </pc:spChg>
        <pc:spChg chg="add del">
          <ac:chgData name="Armacost, Vivi Lemmor" userId="e842febc-5071-4340-a71a-ef034bfc6fb0" providerId="ADAL" clId="{FE059290-3234-4A3F-8103-DB33643998A7}" dt="2021-11-08T15:09:56.997" v="329" actId="26606"/>
          <ac:spMkLst>
            <pc:docMk/>
            <pc:sldMk cId="2271413610" sldId="258"/>
            <ac:spMk id="16" creationId="{D5B0017B-2ECA-49AF-B397-DC140825DF8D}"/>
          </ac:spMkLst>
        </pc:spChg>
        <pc:spChg chg="add del mod">
          <ac:chgData name="Armacost, Vivi Lemmor" userId="e842febc-5071-4340-a71a-ef034bfc6fb0" providerId="ADAL" clId="{FE059290-3234-4A3F-8103-DB33643998A7}" dt="2021-11-08T15:11:35.520" v="345" actId="478"/>
          <ac:spMkLst>
            <pc:docMk/>
            <pc:sldMk cId="2271413610" sldId="258"/>
            <ac:spMk id="27" creationId="{32A9836B-1FF5-4711-A78C-FED1C64AA3A6}"/>
          </ac:spMkLst>
        </pc:spChg>
        <pc:spChg chg="add mod ord">
          <ac:chgData name="Armacost, Vivi Lemmor" userId="e842febc-5071-4340-a71a-ef034bfc6fb0" providerId="ADAL" clId="{FE059290-3234-4A3F-8103-DB33643998A7}" dt="2021-11-08T18:49:13.644" v="2965" actId="167"/>
          <ac:spMkLst>
            <pc:docMk/>
            <pc:sldMk cId="2271413610" sldId="258"/>
            <ac:spMk id="31" creationId="{48958F78-EB0F-4901-BB3D-729AC56B6F67}"/>
          </ac:spMkLst>
        </pc:spChg>
        <pc:spChg chg="add mod">
          <ac:chgData name="Armacost, Vivi Lemmor" userId="e842febc-5071-4340-a71a-ef034bfc6fb0" providerId="ADAL" clId="{FE059290-3234-4A3F-8103-DB33643998A7}" dt="2021-11-08T15:44:19.870" v="723" actId="1076"/>
          <ac:spMkLst>
            <pc:docMk/>
            <pc:sldMk cId="2271413610" sldId="258"/>
            <ac:spMk id="33" creationId="{5A1DC678-A2AB-41FD-AD67-ABBCEB47D4A9}"/>
          </ac:spMkLst>
        </pc:spChg>
        <pc:spChg chg="add mod ord">
          <ac:chgData name="Armacost, Vivi Lemmor" userId="e842febc-5071-4340-a71a-ef034bfc6fb0" providerId="ADAL" clId="{FE059290-3234-4A3F-8103-DB33643998A7}" dt="2021-11-08T18:49:09.677" v="2964" actId="167"/>
          <ac:spMkLst>
            <pc:docMk/>
            <pc:sldMk cId="2271413610" sldId="258"/>
            <ac:spMk id="34" creationId="{B540BB97-CF69-4EE7-9BD3-7283DA8AE20B}"/>
          </ac:spMkLst>
        </pc:spChg>
        <pc:spChg chg="add del mod">
          <ac:chgData name="Armacost, Vivi Lemmor" userId="e842febc-5071-4340-a71a-ef034bfc6fb0" providerId="ADAL" clId="{FE059290-3234-4A3F-8103-DB33643998A7}" dt="2021-11-08T18:48:51.814" v="2950" actId="478"/>
          <ac:spMkLst>
            <pc:docMk/>
            <pc:sldMk cId="2271413610" sldId="258"/>
            <ac:spMk id="35" creationId="{1D5C08E3-7A9D-441D-9DD7-5C38BE92D977}"/>
          </ac:spMkLst>
        </pc:spChg>
        <pc:spChg chg="add del mod">
          <ac:chgData name="Armacost, Vivi Lemmor" userId="e842febc-5071-4340-a71a-ef034bfc6fb0" providerId="ADAL" clId="{FE059290-3234-4A3F-8103-DB33643998A7}" dt="2021-11-08T18:48:15.384" v="2927" actId="478"/>
          <ac:spMkLst>
            <pc:docMk/>
            <pc:sldMk cId="2271413610" sldId="258"/>
            <ac:spMk id="36" creationId="{EE2EEAB0-33CF-4D7B-8071-DF4623B95344}"/>
          </ac:spMkLst>
        </pc:spChg>
        <pc:spChg chg="add mod">
          <ac:chgData name="Armacost, Vivi Lemmor" userId="e842febc-5071-4340-a71a-ef034bfc6fb0" providerId="ADAL" clId="{FE059290-3234-4A3F-8103-DB33643998A7}" dt="2021-11-08T18:47:39.391" v="2926" actId="1076"/>
          <ac:spMkLst>
            <pc:docMk/>
            <pc:sldMk cId="2271413610" sldId="258"/>
            <ac:spMk id="37" creationId="{4CCA4230-234D-46BB-8CE6-10D45D90457A}"/>
          </ac:spMkLst>
        </pc:spChg>
        <pc:spChg chg="add mod">
          <ac:chgData name="Armacost, Vivi Lemmor" userId="e842febc-5071-4340-a71a-ef034bfc6fb0" providerId="ADAL" clId="{FE059290-3234-4A3F-8103-DB33643998A7}" dt="2021-11-08T18:47:34.921" v="2925" actId="1076"/>
          <ac:spMkLst>
            <pc:docMk/>
            <pc:sldMk cId="2271413610" sldId="258"/>
            <ac:spMk id="38" creationId="{60D91AD5-EC8D-4E55-9EBB-CA72CA1C5B77}"/>
          </ac:spMkLst>
        </pc:spChg>
        <pc:spChg chg="add mod">
          <ac:chgData name="Armacost, Vivi Lemmor" userId="e842febc-5071-4340-a71a-ef034bfc6fb0" providerId="ADAL" clId="{FE059290-3234-4A3F-8103-DB33643998A7}" dt="2021-11-08T15:54:39.511" v="819" actId="1076"/>
          <ac:spMkLst>
            <pc:docMk/>
            <pc:sldMk cId="2271413610" sldId="258"/>
            <ac:spMk id="39" creationId="{4D9673E6-FC53-4815-B585-217A3EFD950B}"/>
          </ac:spMkLst>
        </pc:spChg>
        <pc:spChg chg="add mod ord">
          <ac:chgData name="Armacost, Vivi Lemmor" userId="e842febc-5071-4340-a71a-ef034bfc6fb0" providerId="ADAL" clId="{FE059290-3234-4A3F-8103-DB33643998A7}" dt="2021-11-08T18:48:42.357" v="2947" actId="167"/>
          <ac:spMkLst>
            <pc:docMk/>
            <pc:sldMk cId="2271413610" sldId="258"/>
            <ac:spMk id="40" creationId="{FE997EA7-3BBC-4516-AE5B-A91CC7E1D777}"/>
          </ac:spMkLst>
        </pc:spChg>
        <pc:spChg chg="add del mod">
          <ac:chgData name="Armacost, Vivi Lemmor" userId="e842febc-5071-4340-a71a-ef034bfc6fb0" providerId="ADAL" clId="{FE059290-3234-4A3F-8103-DB33643998A7}" dt="2021-11-08T18:48:57.179" v="2952" actId="478"/>
          <ac:spMkLst>
            <pc:docMk/>
            <pc:sldMk cId="2271413610" sldId="258"/>
            <ac:spMk id="41" creationId="{961309A3-648E-4C4E-8461-F6B4F5CC9FC1}"/>
          </ac:spMkLst>
        </pc:spChg>
        <pc:grpChg chg="add del">
          <ac:chgData name="Armacost, Vivi Lemmor" userId="e842febc-5071-4340-a71a-ef034bfc6fb0" providerId="ADAL" clId="{FE059290-3234-4A3F-8103-DB33643998A7}" dt="2021-11-08T15:09:56.997" v="329" actId="26606"/>
          <ac:grpSpMkLst>
            <pc:docMk/>
            <pc:sldMk cId="2271413610" sldId="258"/>
            <ac:grpSpMk id="10" creationId="{AE1C45F0-260A-458C-96ED-C1F6D2151219}"/>
          </ac:grpSpMkLst>
        </pc:grpChg>
        <pc:grpChg chg="add del">
          <ac:chgData name="Armacost, Vivi Lemmor" userId="e842febc-5071-4340-a71a-ef034bfc6fb0" providerId="ADAL" clId="{FE059290-3234-4A3F-8103-DB33643998A7}" dt="2021-11-08T15:08:44.116" v="327" actId="26606"/>
          <ac:grpSpMkLst>
            <pc:docMk/>
            <pc:sldMk cId="2271413610" sldId="258"/>
            <ac:grpSpMk id="13" creationId="{2C491629-AE25-486B-9B22-2CE4EE8F7E47}"/>
          </ac:grpSpMkLst>
        </pc:grpChg>
        <pc:grpChg chg="add del">
          <ac:chgData name="Armacost, Vivi Lemmor" userId="e842febc-5071-4340-a71a-ef034bfc6fb0" providerId="ADAL" clId="{FE059290-3234-4A3F-8103-DB33643998A7}" dt="2021-11-08T15:08:44.116" v="327" actId="26606"/>
          <ac:grpSpMkLst>
            <pc:docMk/>
            <pc:sldMk cId="2271413610" sldId="258"/>
            <ac:grpSpMk id="17" creationId="{43F5E015-E085-4624-B431-B42414448684}"/>
          </ac:grpSpMkLst>
        </pc:grpChg>
        <pc:graphicFrameChg chg="add mod modGraphic">
          <ac:chgData name="Armacost, Vivi Lemmor" userId="e842febc-5071-4340-a71a-ef034bfc6fb0" providerId="ADAL" clId="{FE059290-3234-4A3F-8103-DB33643998A7}" dt="2021-11-08T15:57:01.638" v="842" actId="208"/>
          <ac:graphicFrameMkLst>
            <pc:docMk/>
            <pc:sldMk cId="2271413610" sldId="258"/>
            <ac:graphicFrameMk id="4" creationId="{CEEA5A38-6CA5-4B5D-B7A5-F8A907F7294B}"/>
          </ac:graphicFrameMkLst>
        </pc:graphicFrameChg>
        <pc:graphicFrameChg chg="add del">
          <ac:chgData name="Armacost, Vivi Lemmor" userId="e842febc-5071-4340-a71a-ef034bfc6fb0" providerId="ADAL" clId="{FE059290-3234-4A3F-8103-DB33643998A7}" dt="2021-11-08T15:08:44.116" v="327" actId="26606"/>
          <ac:graphicFrameMkLst>
            <pc:docMk/>
            <pc:sldMk cId="2271413610" sldId="258"/>
            <ac:graphicFrameMk id="5" creationId="{09598C4B-9465-4B1D-9D2E-E004083D9378}"/>
          </ac:graphicFrameMkLst>
        </pc:graphicFrameChg>
        <pc:graphicFrameChg chg="add del modGraphic">
          <ac:chgData name="Armacost, Vivi Lemmor" userId="e842febc-5071-4340-a71a-ef034bfc6fb0" providerId="ADAL" clId="{FE059290-3234-4A3F-8103-DB33643998A7}" dt="2021-11-08T15:30:21.499" v="371" actId="478"/>
          <ac:graphicFrameMkLst>
            <pc:docMk/>
            <pc:sldMk cId="2271413610" sldId="258"/>
            <ac:graphicFrameMk id="29" creationId="{93B665BC-C8E6-44F5-B234-3C6530CE2CEA}"/>
          </ac:graphicFrameMkLst>
        </pc:graphicFrameChg>
        <pc:picChg chg="add del mod">
          <ac:chgData name="Armacost, Vivi Lemmor" userId="e842febc-5071-4340-a71a-ef034bfc6fb0" providerId="ADAL" clId="{FE059290-3234-4A3F-8103-DB33643998A7}" dt="2021-11-08T15:42:38.666" v="705" actId="478"/>
          <ac:picMkLst>
            <pc:docMk/>
            <pc:sldMk cId="2271413610" sldId="258"/>
            <ac:picMk id="32" creationId="{37B91120-3185-4DB1-B5B4-B6AD35FB0614}"/>
          </ac:picMkLst>
        </pc:picChg>
        <pc:picChg chg="add del">
          <ac:chgData name="Armacost, Vivi Lemmor" userId="e842febc-5071-4340-a71a-ef034bfc6fb0" providerId="ADAL" clId="{FE059290-3234-4A3F-8103-DB33643998A7}" dt="2021-11-08T15:23:29.228" v="368" actId="478"/>
          <ac:picMkLst>
            <pc:docMk/>
            <pc:sldMk cId="2271413610" sldId="258"/>
            <ac:picMk id="1026" creationId="{DB8F4BAB-3B08-4FA6-8792-C6FE9A38ED38}"/>
          </ac:picMkLst>
        </pc:picChg>
        <pc:cxnChg chg="add del">
          <ac:chgData name="Armacost, Vivi Lemmor" userId="e842febc-5071-4340-a71a-ef034bfc6fb0" providerId="ADAL" clId="{FE059290-3234-4A3F-8103-DB33643998A7}" dt="2021-11-08T15:09:56.997" v="329" actId="26606"/>
          <ac:cxnSpMkLst>
            <pc:docMk/>
            <pc:sldMk cId="2271413610" sldId="258"/>
            <ac:cxnSpMk id="25" creationId="{6CF1BAF6-AD41-4082-B212-8A1F9A2E8779}"/>
          </ac:cxnSpMkLst>
        </pc:cxnChg>
      </pc:sldChg>
      <pc:sldChg chg="addSp delSp modSp mod">
        <pc:chgData name="Armacost, Vivi Lemmor" userId="e842febc-5071-4340-a71a-ef034bfc6fb0" providerId="ADAL" clId="{FE059290-3234-4A3F-8103-DB33643998A7}" dt="2021-11-08T18:49:37.745" v="2968"/>
        <pc:sldMkLst>
          <pc:docMk/>
          <pc:sldMk cId="3516478649" sldId="259"/>
        </pc:sldMkLst>
        <pc:spChg chg="mod">
          <ac:chgData name="Armacost, Vivi Lemmor" userId="e842febc-5071-4340-a71a-ef034bfc6fb0" providerId="ADAL" clId="{FE059290-3234-4A3F-8103-DB33643998A7}" dt="2021-11-08T14:58:18.422" v="28"/>
          <ac:spMkLst>
            <pc:docMk/>
            <pc:sldMk cId="3516478649" sldId="259"/>
            <ac:spMk id="2" creationId="{BC78BF99-F07B-4DBC-BDAF-29A041009C03}"/>
          </ac:spMkLst>
        </pc:spChg>
        <pc:spChg chg="del mod">
          <ac:chgData name="Armacost, Vivi Lemmor" userId="e842febc-5071-4340-a71a-ef034bfc6fb0" providerId="ADAL" clId="{FE059290-3234-4A3F-8103-DB33643998A7}" dt="2021-11-08T15:33:57.290" v="464" actId="478"/>
          <ac:spMkLst>
            <pc:docMk/>
            <pc:sldMk cId="3516478649" sldId="259"/>
            <ac:spMk id="3" creationId="{A11E21C1-899B-4AE5-A51F-A678FE58C982}"/>
          </ac:spMkLst>
        </pc:spChg>
        <pc:spChg chg="add mod">
          <ac:chgData name="Armacost, Vivi Lemmor" userId="e842febc-5071-4340-a71a-ef034bfc6fb0" providerId="ADAL" clId="{FE059290-3234-4A3F-8103-DB33643998A7}" dt="2021-11-08T15:35:04.291" v="478" actId="207"/>
          <ac:spMkLst>
            <pc:docMk/>
            <pc:sldMk cId="3516478649" sldId="259"/>
            <ac:spMk id="5" creationId="{99B7427C-1B0E-460D-8C4C-2F63D86E3842}"/>
          </ac:spMkLst>
        </pc:spChg>
        <pc:spChg chg="add del mod">
          <ac:chgData name="Armacost, Vivi Lemmor" userId="e842febc-5071-4340-a71a-ef034bfc6fb0" providerId="ADAL" clId="{FE059290-3234-4A3F-8103-DB33643998A7}" dt="2021-11-08T15:34:00.959" v="466" actId="478"/>
          <ac:spMkLst>
            <pc:docMk/>
            <pc:sldMk cId="3516478649" sldId="259"/>
            <ac:spMk id="7" creationId="{4DB8E24A-DBC6-4DCD-B565-31553EE4A4AA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8" creationId="{A603AC2A-56E4-4640-9544-42DC687A81D0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9" creationId="{B99FAC0F-F8E0-4CF3-9056-4669B2A2327A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10" creationId="{0650C461-B331-4027-B9E6-F141FD4B16D9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11" creationId="{E8FBB5E4-4CD2-4D07-95B0-1BBEDBEB7593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12" creationId="{1DA95B73-122D-4CF6-9500-6F8A17B96D76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13" creationId="{A3B0E138-FABD-4856-84FA-F3E66EB0EAE8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14" creationId="{62BB3B36-3E26-4FE0-8FB9-34C57FC5E7EC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15" creationId="{2654AE3C-13C6-4B0F-B801-F0312B960A71}"/>
          </ac:spMkLst>
        </pc:spChg>
        <pc:spChg chg="add del mod">
          <ac:chgData name="Armacost, Vivi Lemmor" userId="e842febc-5071-4340-a71a-ef034bfc6fb0" providerId="ADAL" clId="{FE059290-3234-4A3F-8103-DB33643998A7}" dt="2021-11-08T15:54:51.866" v="821" actId="478"/>
          <ac:spMkLst>
            <pc:docMk/>
            <pc:sldMk cId="3516478649" sldId="259"/>
            <ac:spMk id="16" creationId="{B6BFCB20-B90E-43B3-B5F7-5E512C5AA216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17" creationId="{F4DFD35A-86F6-4007-9800-A6FE0CEAAA63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18" creationId="{8800533B-F36A-4AEA-9EF6-A3D1B2790199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19" creationId="{396351ED-DB85-4B59-9FDD-4CF1CE915A0C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20" creationId="{44E65904-278B-44D9-86EB-2D58CB1C80F8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21" creationId="{D323601B-EA42-4C2C-A8D5-8B606BE29E95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22" creationId="{9518E4F2-93E1-405A-A78C-0CF0E4105A92}"/>
          </ac:spMkLst>
        </pc:spChg>
        <pc:spChg chg="add del mod">
          <ac:chgData name="Armacost, Vivi Lemmor" userId="e842febc-5071-4340-a71a-ef034bfc6fb0" providerId="ADAL" clId="{FE059290-3234-4A3F-8103-DB33643998A7}" dt="2021-11-08T15:54:54.744" v="822" actId="478"/>
          <ac:spMkLst>
            <pc:docMk/>
            <pc:sldMk cId="3516478649" sldId="259"/>
            <ac:spMk id="23" creationId="{2AD95659-06C4-411A-A717-8E059BA96D5C}"/>
          </ac:spMkLst>
        </pc:spChg>
        <pc:spChg chg="add del mod">
          <ac:chgData name="Armacost, Vivi Lemmor" userId="e842febc-5071-4340-a71a-ef034bfc6fb0" providerId="ADAL" clId="{FE059290-3234-4A3F-8103-DB33643998A7}" dt="2021-11-08T18:49:32.947" v="2966" actId="478"/>
          <ac:spMkLst>
            <pc:docMk/>
            <pc:sldMk cId="3516478649" sldId="259"/>
            <ac:spMk id="24" creationId="{A08A95A9-6910-4069-AB98-9D5E3FD59F66}"/>
          </ac:spMkLst>
        </pc:spChg>
        <pc:spChg chg="add del mod">
          <ac:chgData name="Armacost, Vivi Lemmor" userId="e842febc-5071-4340-a71a-ef034bfc6fb0" providerId="ADAL" clId="{FE059290-3234-4A3F-8103-DB33643998A7}" dt="2021-11-08T18:49:36.333" v="2967" actId="478"/>
          <ac:spMkLst>
            <pc:docMk/>
            <pc:sldMk cId="3516478649" sldId="259"/>
            <ac:spMk id="25" creationId="{9701C1EC-14DA-498E-A7C7-55A9A10B660C}"/>
          </ac:spMkLst>
        </pc:spChg>
        <pc:spChg chg="add del mod">
          <ac:chgData name="Armacost, Vivi Lemmor" userId="e842febc-5071-4340-a71a-ef034bfc6fb0" providerId="ADAL" clId="{FE059290-3234-4A3F-8103-DB33643998A7}" dt="2021-11-08T18:49:36.333" v="2967" actId="478"/>
          <ac:spMkLst>
            <pc:docMk/>
            <pc:sldMk cId="3516478649" sldId="259"/>
            <ac:spMk id="26" creationId="{F90031CD-2CC3-4C9A-A31F-4B580B693428}"/>
          </ac:spMkLst>
        </pc:spChg>
        <pc:spChg chg="add del mod">
          <ac:chgData name="Armacost, Vivi Lemmor" userId="e842febc-5071-4340-a71a-ef034bfc6fb0" providerId="ADAL" clId="{FE059290-3234-4A3F-8103-DB33643998A7}" dt="2021-11-08T18:49:36.333" v="2967" actId="478"/>
          <ac:spMkLst>
            <pc:docMk/>
            <pc:sldMk cId="3516478649" sldId="259"/>
            <ac:spMk id="27" creationId="{74374A59-EC27-4C42-89E0-5E066A93A053}"/>
          </ac:spMkLst>
        </pc:spChg>
        <pc:spChg chg="add del mod">
          <ac:chgData name="Armacost, Vivi Lemmor" userId="e842febc-5071-4340-a71a-ef034bfc6fb0" providerId="ADAL" clId="{FE059290-3234-4A3F-8103-DB33643998A7}" dt="2021-11-08T18:49:36.333" v="2967" actId="478"/>
          <ac:spMkLst>
            <pc:docMk/>
            <pc:sldMk cId="3516478649" sldId="259"/>
            <ac:spMk id="28" creationId="{3C538214-E3BB-44A9-A0DA-B489820AA848}"/>
          </ac:spMkLst>
        </pc:spChg>
        <pc:spChg chg="add del mod">
          <ac:chgData name="Armacost, Vivi Lemmor" userId="e842febc-5071-4340-a71a-ef034bfc6fb0" providerId="ADAL" clId="{FE059290-3234-4A3F-8103-DB33643998A7}" dt="2021-11-08T18:49:36.333" v="2967" actId="478"/>
          <ac:spMkLst>
            <pc:docMk/>
            <pc:sldMk cId="3516478649" sldId="259"/>
            <ac:spMk id="29" creationId="{8FC070DF-8876-4289-90E3-7204474E51EE}"/>
          </ac:spMkLst>
        </pc:spChg>
        <pc:spChg chg="add del mod">
          <ac:chgData name="Armacost, Vivi Lemmor" userId="e842febc-5071-4340-a71a-ef034bfc6fb0" providerId="ADAL" clId="{FE059290-3234-4A3F-8103-DB33643998A7}" dt="2021-11-08T18:49:36.333" v="2967" actId="478"/>
          <ac:spMkLst>
            <pc:docMk/>
            <pc:sldMk cId="3516478649" sldId="259"/>
            <ac:spMk id="30" creationId="{C0071E25-9BA4-48C2-BCCB-89DBC8DAAFE6}"/>
          </ac:spMkLst>
        </pc:spChg>
        <pc:spChg chg="add del mod">
          <ac:chgData name="Armacost, Vivi Lemmor" userId="e842febc-5071-4340-a71a-ef034bfc6fb0" providerId="ADAL" clId="{FE059290-3234-4A3F-8103-DB33643998A7}" dt="2021-11-08T18:49:36.333" v="2967" actId="478"/>
          <ac:spMkLst>
            <pc:docMk/>
            <pc:sldMk cId="3516478649" sldId="259"/>
            <ac:spMk id="31" creationId="{0E423540-A45F-41C8-9607-94D556249A5B}"/>
          </ac:spMkLst>
        </pc:spChg>
        <pc:spChg chg="add mod">
          <ac:chgData name="Armacost, Vivi Lemmor" userId="e842febc-5071-4340-a71a-ef034bfc6fb0" providerId="ADAL" clId="{FE059290-3234-4A3F-8103-DB33643998A7}" dt="2021-11-08T18:49:37.745" v="2968"/>
          <ac:spMkLst>
            <pc:docMk/>
            <pc:sldMk cId="3516478649" sldId="259"/>
            <ac:spMk id="32" creationId="{BE4D2BBE-715E-4355-873B-63508D54B640}"/>
          </ac:spMkLst>
        </pc:spChg>
        <pc:spChg chg="add mod">
          <ac:chgData name="Armacost, Vivi Lemmor" userId="e842febc-5071-4340-a71a-ef034bfc6fb0" providerId="ADAL" clId="{FE059290-3234-4A3F-8103-DB33643998A7}" dt="2021-11-08T18:49:37.745" v="2968"/>
          <ac:spMkLst>
            <pc:docMk/>
            <pc:sldMk cId="3516478649" sldId="259"/>
            <ac:spMk id="33" creationId="{E4F3F0D3-0E1D-4FA7-BC6F-C05E204E4587}"/>
          </ac:spMkLst>
        </pc:spChg>
        <pc:spChg chg="add mod">
          <ac:chgData name="Armacost, Vivi Lemmor" userId="e842febc-5071-4340-a71a-ef034bfc6fb0" providerId="ADAL" clId="{FE059290-3234-4A3F-8103-DB33643998A7}" dt="2021-11-08T18:49:37.745" v="2968"/>
          <ac:spMkLst>
            <pc:docMk/>
            <pc:sldMk cId="3516478649" sldId="259"/>
            <ac:spMk id="34" creationId="{BB5C7E87-7D6D-4077-ABBC-16F7DF6965B5}"/>
          </ac:spMkLst>
        </pc:spChg>
        <pc:spChg chg="add mod">
          <ac:chgData name="Armacost, Vivi Lemmor" userId="e842febc-5071-4340-a71a-ef034bfc6fb0" providerId="ADAL" clId="{FE059290-3234-4A3F-8103-DB33643998A7}" dt="2021-11-08T18:49:37.745" v="2968"/>
          <ac:spMkLst>
            <pc:docMk/>
            <pc:sldMk cId="3516478649" sldId="259"/>
            <ac:spMk id="35" creationId="{BD35F2BC-2CC6-4360-8959-55681A7F5CFB}"/>
          </ac:spMkLst>
        </pc:spChg>
        <pc:spChg chg="add mod">
          <ac:chgData name="Armacost, Vivi Lemmor" userId="e842febc-5071-4340-a71a-ef034bfc6fb0" providerId="ADAL" clId="{FE059290-3234-4A3F-8103-DB33643998A7}" dt="2021-11-08T18:49:37.745" v="2968"/>
          <ac:spMkLst>
            <pc:docMk/>
            <pc:sldMk cId="3516478649" sldId="259"/>
            <ac:spMk id="36" creationId="{285BB1D2-0E32-455A-BB36-87013F5162A4}"/>
          </ac:spMkLst>
        </pc:spChg>
        <pc:spChg chg="add mod">
          <ac:chgData name="Armacost, Vivi Lemmor" userId="e842febc-5071-4340-a71a-ef034bfc6fb0" providerId="ADAL" clId="{FE059290-3234-4A3F-8103-DB33643998A7}" dt="2021-11-08T18:49:37.745" v="2968"/>
          <ac:spMkLst>
            <pc:docMk/>
            <pc:sldMk cId="3516478649" sldId="259"/>
            <ac:spMk id="37" creationId="{28B0FAA4-5922-48E9-ACCC-C96C5337D979}"/>
          </ac:spMkLst>
        </pc:spChg>
        <pc:spChg chg="add mod">
          <ac:chgData name="Armacost, Vivi Lemmor" userId="e842febc-5071-4340-a71a-ef034bfc6fb0" providerId="ADAL" clId="{FE059290-3234-4A3F-8103-DB33643998A7}" dt="2021-11-08T18:49:37.745" v="2968"/>
          <ac:spMkLst>
            <pc:docMk/>
            <pc:sldMk cId="3516478649" sldId="259"/>
            <ac:spMk id="38" creationId="{87B56C09-CD1C-4A46-A2D7-5E3B8C4E71FD}"/>
          </ac:spMkLst>
        </pc:spChg>
        <pc:graphicFrameChg chg="add del mod modGraphic">
          <ac:chgData name="Armacost, Vivi Lemmor" userId="e842febc-5071-4340-a71a-ef034bfc6fb0" providerId="ADAL" clId="{FE059290-3234-4A3F-8103-DB33643998A7}" dt="2021-11-08T15:50:44.385" v="732" actId="13782"/>
          <ac:graphicFrameMkLst>
            <pc:docMk/>
            <pc:sldMk cId="3516478649" sldId="259"/>
            <ac:graphicFrameMk id="4" creationId="{325C1B34-73C5-44D0-94CF-829DBBAE9096}"/>
          </ac:graphicFrameMkLst>
        </pc:graphicFrameChg>
      </pc:sldChg>
      <pc:sldChg chg="addSp delSp modSp mod">
        <pc:chgData name="Armacost, Vivi Lemmor" userId="e842febc-5071-4340-a71a-ef034bfc6fb0" providerId="ADAL" clId="{FE059290-3234-4A3F-8103-DB33643998A7}" dt="2021-11-08T18:50:02.236" v="2972" actId="108"/>
        <pc:sldMkLst>
          <pc:docMk/>
          <pc:sldMk cId="3657995629" sldId="260"/>
        </pc:sldMkLst>
        <pc:spChg chg="mod">
          <ac:chgData name="Armacost, Vivi Lemmor" userId="e842febc-5071-4340-a71a-ef034bfc6fb0" providerId="ADAL" clId="{FE059290-3234-4A3F-8103-DB33643998A7}" dt="2021-11-08T18:25:17.291" v="2813" actId="255"/>
          <ac:spMkLst>
            <pc:docMk/>
            <pc:sldMk cId="3657995629" sldId="260"/>
            <ac:spMk id="2" creationId="{32212BBF-8D29-446A-8C85-2E3E34B6FA47}"/>
          </ac:spMkLst>
        </pc:spChg>
        <pc:spChg chg="mod">
          <ac:chgData name="Armacost, Vivi Lemmor" userId="e842febc-5071-4340-a71a-ef034bfc6fb0" providerId="ADAL" clId="{FE059290-3234-4A3F-8103-DB33643998A7}" dt="2021-11-08T18:26:31.439" v="2822" actId="20577"/>
          <ac:spMkLst>
            <pc:docMk/>
            <pc:sldMk cId="3657995629" sldId="260"/>
            <ac:spMk id="3" creationId="{6BB2598C-F77D-4D81-9133-353A68A0B287}"/>
          </ac:spMkLst>
        </pc:spChg>
        <pc:spChg chg="add del mod">
          <ac:chgData name="Armacost, Vivi Lemmor" userId="e842febc-5071-4340-a71a-ef034bfc6fb0" providerId="ADAL" clId="{FE059290-3234-4A3F-8103-DB33643998A7}" dt="2021-11-08T15:54:59.197" v="824" actId="478"/>
          <ac:spMkLst>
            <pc:docMk/>
            <pc:sldMk cId="3657995629" sldId="260"/>
            <ac:spMk id="4" creationId="{E137A332-6237-4341-9DF7-4497D10C286C}"/>
          </ac:spMkLst>
        </pc:spChg>
        <pc:spChg chg="add del mod">
          <ac:chgData name="Armacost, Vivi Lemmor" userId="e842febc-5071-4340-a71a-ef034bfc6fb0" providerId="ADAL" clId="{FE059290-3234-4A3F-8103-DB33643998A7}" dt="2021-11-08T15:54:59.197" v="824" actId="478"/>
          <ac:spMkLst>
            <pc:docMk/>
            <pc:sldMk cId="3657995629" sldId="260"/>
            <ac:spMk id="5" creationId="{37BE1449-C7C1-4E62-B2EE-12C02A797247}"/>
          </ac:spMkLst>
        </pc:spChg>
        <pc:spChg chg="add del mod">
          <ac:chgData name="Armacost, Vivi Lemmor" userId="e842febc-5071-4340-a71a-ef034bfc6fb0" providerId="ADAL" clId="{FE059290-3234-4A3F-8103-DB33643998A7}" dt="2021-11-08T15:54:59.197" v="824" actId="478"/>
          <ac:spMkLst>
            <pc:docMk/>
            <pc:sldMk cId="3657995629" sldId="260"/>
            <ac:spMk id="6" creationId="{ACE918B6-CA9C-451C-A4F8-DA9612EBFBC7}"/>
          </ac:spMkLst>
        </pc:spChg>
        <pc:spChg chg="add del mod">
          <ac:chgData name="Armacost, Vivi Lemmor" userId="e842febc-5071-4340-a71a-ef034bfc6fb0" providerId="ADAL" clId="{FE059290-3234-4A3F-8103-DB33643998A7}" dt="2021-11-08T15:54:59.197" v="824" actId="478"/>
          <ac:spMkLst>
            <pc:docMk/>
            <pc:sldMk cId="3657995629" sldId="260"/>
            <ac:spMk id="7" creationId="{43301D3B-D1A3-4408-ADE2-BE10FB698D3E}"/>
          </ac:spMkLst>
        </pc:spChg>
        <pc:spChg chg="add del mod">
          <ac:chgData name="Armacost, Vivi Lemmor" userId="e842febc-5071-4340-a71a-ef034bfc6fb0" providerId="ADAL" clId="{FE059290-3234-4A3F-8103-DB33643998A7}" dt="2021-11-08T15:54:59.197" v="824" actId="478"/>
          <ac:spMkLst>
            <pc:docMk/>
            <pc:sldMk cId="3657995629" sldId="260"/>
            <ac:spMk id="8" creationId="{795D3929-E0C5-488B-81BB-6D49B63FE0B2}"/>
          </ac:spMkLst>
        </pc:spChg>
        <pc:spChg chg="add del mod">
          <ac:chgData name="Armacost, Vivi Lemmor" userId="e842febc-5071-4340-a71a-ef034bfc6fb0" providerId="ADAL" clId="{FE059290-3234-4A3F-8103-DB33643998A7}" dt="2021-11-08T15:54:59.197" v="824" actId="478"/>
          <ac:spMkLst>
            <pc:docMk/>
            <pc:sldMk cId="3657995629" sldId="260"/>
            <ac:spMk id="9" creationId="{4A835CA2-B3EF-4428-BF1C-42AECCBA54D7}"/>
          </ac:spMkLst>
        </pc:spChg>
        <pc:spChg chg="add del mod">
          <ac:chgData name="Armacost, Vivi Lemmor" userId="e842febc-5071-4340-a71a-ef034bfc6fb0" providerId="ADAL" clId="{FE059290-3234-4A3F-8103-DB33643998A7}" dt="2021-11-08T15:54:59.197" v="824" actId="478"/>
          <ac:spMkLst>
            <pc:docMk/>
            <pc:sldMk cId="3657995629" sldId="260"/>
            <ac:spMk id="10" creationId="{9B6B6025-FE0E-48C1-A1BF-D5E372326CC9}"/>
          </ac:spMkLst>
        </pc:spChg>
        <pc:spChg chg="add del mod">
          <ac:chgData name="Armacost, Vivi Lemmor" userId="e842febc-5071-4340-a71a-ef034bfc6fb0" providerId="ADAL" clId="{FE059290-3234-4A3F-8103-DB33643998A7}" dt="2021-11-08T15:54:59.197" v="824" actId="478"/>
          <ac:spMkLst>
            <pc:docMk/>
            <pc:sldMk cId="3657995629" sldId="260"/>
            <ac:spMk id="11" creationId="{C6B8560A-614A-430D-A835-C60E51FA3D5C}"/>
          </ac:spMkLst>
        </pc:spChg>
        <pc:spChg chg="add del mod">
          <ac:chgData name="Armacost, Vivi Lemmor" userId="e842febc-5071-4340-a71a-ef034bfc6fb0" providerId="ADAL" clId="{FE059290-3234-4A3F-8103-DB33643998A7}" dt="2021-11-08T18:49:44.997" v="2969" actId="478"/>
          <ac:spMkLst>
            <pc:docMk/>
            <pc:sldMk cId="3657995629" sldId="260"/>
            <ac:spMk id="12" creationId="{85A229AD-7B52-4F2C-9845-96BAFEE30802}"/>
          </ac:spMkLst>
        </pc:spChg>
        <pc:spChg chg="add del mod">
          <ac:chgData name="Armacost, Vivi Lemmor" userId="e842febc-5071-4340-a71a-ef034bfc6fb0" providerId="ADAL" clId="{FE059290-3234-4A3F-8103-DB33643998A7}" dt="2021-11-08T18:49:44.997" v="2969" actId="478"/>
          <ac:spMkLst>
            <pc:docMk/>
            <pc:sldMk cId="3657995629" sldId="260"/>
            <ac:spMk id="13" creationId="{A0D789DD-6328-4A10-A5C0-800321E876A3}"/>
          </ac:spMkLst>
        </pc:spChg>
        <pc:spChg chg="add del mod">
          <ac:chgData name="Armacost, Vivi Lemmor" userId="e842febc-5071-4340-a71a-ef034bfc6fb0" providerId="ADAL" clId="{FE059290-3234-4A3F-8103-DB33643998A7}" dt="2021-11-08T18:49:44.997" v="2969" actId="478"/>
          <ac:spMkLst>
            <pc:docMk/>
            <pc:sldMk cId="3657995629" sldId="260"/>
            <ac:spMk id="14" creationId="{042E9396-F9AF-4C79-A883-4A8437B28BB6}"/>
          </ac:spMkLst>
        </pc:spChg>
        <pc:spChg chg="add del mod">
          <ac:chgData name="Armacost, Vivi Lemmor" userId="e842febc-5071-4340-a71a-ef034bfc6fb0" providerId="ADAL" clId="{FE059290-3234-4A3F-8103-DB33643998A7}" dt="2021-11-08T18:49:44.997" v="2969" actId="478"/>
          <ac:spMkLst>
            <pc:docMk/>
            <pc:sldMk cId="3657995629" sldId="260"/>
            <ac:spMk id="15" creationId="{C2ED4E1A-150A-4809-B236-E45F07F320DF}"/>
          </ac:spMkLst>
        </pc:spChg>
        <pc:spChg chg="add del mod">
          <ac:chgData name="Armacost, Vivi Lemmor" userId="e842febc-5071-4340-a71a-ef034bfc6fb0" providerId="ADAL" clId="{FE059290-3234-4A3F-8103-DB33643998A7}" dt="2021-11-08T18:49:44.997" v="2969" actId="478"/>
          <ac:spMkLst>
            <pc:docMk/>
            <pc:sldMk cId="3657995629" sldId="260"/>
            <ac:spMk id="16" creationId="{C3F99ED5-6CA0-474A-B394-2EC96C8FAFA7}"/>
          </ac:spMkLst>
        </pc:spChg>
        <pc:spChg chg="add del mod">
          <ac:chgData name="Armacost, Vivi Lemmor" userId="e842febc-5071-4340-a71a-ef034bfc6fb0" providerId="ADAL" clId="{FE059290-3234-4A3F-8103-DB33643998A7}" dt="2021-11-08T18:49:44.997" v="2969" actId="478"/>
          <ac:spMkLst>
            <pc:docMk/>
            <pc:sldMk cId="3657995629" sldId="260"/>
            <ac:spMk id="17" creationId="{C789818D-B808-460A-AC02-4B09D495D358}"/>
          </ac:spMkLst>
        </pc:spChg>
        <pc:spChg chg="add del mod">
          <ac:chgData name="Armacost, Vivi Lemmor" userId="e842febc-5071-4340-a71a-ef034bfc6fb0" providerId="ADAL" clId="{FE059290-3234-4A3F-8103-DB33643998A7}" dt="2021-11-08T18:49:44.997" v="2969" actId="478"/>
          <ac:spMkLst>
            <pc:docMk/>
            <pc:sldMk cId="3657995629" sldId="260"/>
            <ac:spMk id="18" creationId="{860D15E2-90C4-4F1D-99DF-A0A6FF20952D}"/>
          </ac:spMkLst>
        </pc:spChg>
        <pc:spChg chg="add del mod">
          <ac:chgData name="Armacost, Vivi Lemmor" userId="e842febc-5071-4340-a71a-ef034bfc6fb0" providerId="ADAL" clId="{FE059290-3234-4A3F-8103-DB33643998A7}" dt="2021-11-08T18:49:44.997" v="2969" actId="478"/>
          <ac:spMkLst>
            <pc:docMk/>
            <pc:sldMk cId="3657995629" sldId="260"/>
            <ac:spMk id="19" creationId="{C01862EF-ABA0-449D-8B41-C6801B5D4513}"/>
          </ac:spMkLst>
        </pc:spChg>
        <pc:spChg chg="add mod">
          <ac:chgData name="Armacost, Vivi Lemmor" userId="e842febc-5071-4340-a71a-ef034bfc6fb0" providerId="ADAL" clId="{FE059290-3234-4A3F-8103-DB33643998A7}" dt="2021-11-08T18:49:45.685" v="2970"/>
          <ac:spMkLst>
            <pc:docMk/>
            <pc:sldMk cId="3657995629" sldId="260"/>
            <ac:spMk id="22" creationId="{0C3E8A35-ECFE-4B80-B71B-46F450D10AD8}"/>
          </ac:spMkLst>
        </pc:spChg>
        <pc:spChg chg="add mod">
          <ac:chgData name="Armacost, Vivi Lemmor" userId="e842febc-5071-4340-a71a-ef034bfc6fb0" providerId="ADAL" clId="{FE059290-3234-4A3F-8103-DB33643998A7}" dt="2021-11-08T18:49:45.685" v="2970"/>
          <ac:spMkLst>
            <pc:docMk/>
            <pc:sldMk cId="3657995629" sldId="260"/>
            <ac:spMk id="23" creationId="{6E955AD2-9AC0-4AF5-8412-8DB27F79AD33}"/>
          </ac:spMkLst>
        </pc:spChg>
        <pc:spChg chg="add mod">
          <ac:chgData name="Armacost, Vivi Lemmor" userId="e842febc-5071-4340-a71a-ef034bfc6fb0" providerId="ADAL" clId="{FE059290-3234-4A3F-8103-DB33643998A7}" dt="2021-11-08T18:49:45.685" v="2970"/>
          <ac:spMkLst>
            <pc:docMk/>
            <pc:sldMk cId="3657995629" sldId="260"/>
            <ac:spMk id="24" creationId="{F778CC25-0392-41A1-AD50-240D6A1336CE}"/>
          </ac:spMkLst>
        </pc:spChg>
        <pc:spChg chg="add mod">
          <ac:chgData name="Armacost, Vivi Lemmor" userId="e842febc-5071-4340-a71a-ef034bfc6fb0" providerId="ADAL" clId="{FE059290-3234-4A3F-8103-DB33643998A7}" dt="2021-11-08T18:49:45.685" v="2970"/>
          <ac:spMkLst>
            <pc:docMk/>
            <pc:sldMk cId="3657995629" sldId="260"/>
            <ac:spMk id="25" creationId="{6D1C60C0-1A1B-48B4-A4D7-B3DA68D64BBF}"/>
          </ac:spMkLst>
        </pc:spChg>
        <pc:spChg chg="add mod">
          <ac:chgData name="Armacost, Vivi Lemmor" userId="e842febc-5071-4340-a71a-ef034bfc6fb0" providerId="ADAL" clId="{FE059290-3234-4A3F-8103-DB33643998A7}" dt="2021-11-08T18:49:45.685" v="2970"/>
          <ac:spMkLst>
            <pc:docMk/>
            <pc:sldMk cId="3657995629" sldId="260"/>
            <ac:spMk id="26" creationId="{A9F53C0F-778C-4FFA-A074-36728A79D614}"/>
          </ac:spMkLst>
        </pc:spChg>
        <pc:spChg chg="add mod">
          <ac:chgData name="Armacost, Vivi Lemmor" userId="e842febc-5071-4340-a71a-ef034bfc6fb0" providerId="ADAL" clId="{FE059290-3234-4A3F-8103-DB33643998A7}" dt="2021-11-08T18:49:58.500" v="2971" actId="108"/>
          <ac:spMkLst>
            <pc:docMk/>
            <pc:sldMk cId="3657995629" sldId="260"/>
            <ac:spMk id="27" creationId="{48D440A4-EC32-4EC2-8BDB-F748AE5BA2B1}"/>
          </ac:spMkLst>
        </pc:spChg>
        <pc:spChg chg="add mod">
          <ac:chgData name="Armacost, Vivi Lemmor" userId="e842febc-5071-4340-a71a-ef034bfc6fb0" providerId="ADAL" clId="{FE059290-3234-4A3F-8103-DB33643998A7}" dt="2021-11-08T18:50:02.236" v="2972" actId="108"/>
          <ac:spMkLst>
            <pc:docMk/>
            <pc:sldMk cId="3657995629" sldId="260"/>
            <ac:spMk id="28" creationId="{8473B71A-3336-493A-AD2E-3B65A700E831}"/>
          </ac:spMkLst>
        </pc:spChg>
        <pc:picChg chg="add mod">
          <ac:chgData name="Armacost, Vivi Lemmor" userId="e842febc-5071-4340-a71a-ef034bfc6fb0" providerId="ADAL" clId="{FE059290-3234-4A3F-8103-DB33643998A7}" dt="2021-11-08T18:29:24.747" v="2892" actId="1076"/>
          <ac:picMkLst>
            <pc:docMk/>
            <pc:sldMk cId="3657995629" sldId="260"/>
            <ac:picMk id="21" creationId="{071E9D4A-056F-4010-A8A5-184C9ED76B96}"/>
          </ac:picMkLst>
        </pc:picChg>
      </pc:sldChg>
      <pc:sldChg chg="addSp delSp modSp mod">
        <pc:chgData name="Armacost, Vivi Lemmor" userId="e842febc-5071-4340-a71a-ef034bfc6fb0" providerId="ADAL" clId="{FE059290-3234-4A3F-8103-DB33643998A7}" dt="2021-11-08T18:51:08.420" v="2982"/>
        <pc:sldMkLst>
          <pc:docMk/>
          <pc:sldMk cId="2825070255" sldId="261"/>
        </pc:sldMkLst>
        <pc:spChg chg="mod">
          <ac:chgData name="Armacost, Vivi Lemmor" userId="e842febc-5071-4340-a71a-ef034bfc6fb0" providerId="ADAL" clId="{FE059290-3234-4A3F-8103-DB33643998A7}" dt="2021-11-08T16:18:15.803" v="1345" actId="255"/>
          <ac:spMkLst>
            <pc:docMk/>
            <pc:sldMk cId="2825070255" sldId="261"/>
            <ac:spMk id="2" creationId="{93E0568A-9615-4777-94C8-D61657526012}"/>
          </ac:spMkLst>
        </pc:spChg>
        <pc:spChg chg="add del mod">
          <ac:chgData name="Armacost, Vivi Lemmor" userId="e842febc-5071-4340-a71a-ef034bfc6fb0" providerId="ADAL" clId="{FE059290-3234-4A3F-8103-DB33643998A7}" dt="2021-11-08T15:55:40.602" v="833" actId="478"/>
          <ac:spMkLst>
            <pc:docMk/>
            <pc:sldMk cId="2825070255" sldId="261"/>
            <ac:spMk id="5" creationId="{9F8FB54F-B811-49FE-83D6-D9ADA520FBD0}"/>
          </ac:spMkLst>
        </pc:spChg>
        <pc:spChg chg="add del mod">
          <ac:chgData name="Armacost, Vivi Lemmor" userId="e842febc-5071-4340-a71a-ef034bfc6fb0" providerId="ADAL" clId="{FE059290-3234-4A3F-8103-DB33643998A7}" dt="2021-11-08T15:55:40.602" v="833" actId="478"/>
          <ac:spMkLst>
            <pc:docMk/>
            <pc:sldMk cId="2825070255" sldId="261"/>
            <ac:spMk id="6" creationId="{8ACDB634-E11F-49AD-BFAD-AD383BC6BF50}"/>
          </ac:spMkLst>
        </pc:spChg>
        <pc:spChg chg="add del mod">
          <ac:chgData name="Armacost, Vivi Lemmor" userId="e842febc-5071-4340-a71a-ef034bfc6fb0" providerId="ADAL" clId="{FE059290-3234-4A3F-8103-DB33643998A7}" dt="2021-11-08T15:55:40.602" v="833" actId="478"/>
          <ac:spMkLst>
            <pc:docMk/>
            <pc:sldMk cId="2825070255" sldId="261"/>
            <ac:spMk id="7" creationId="{1F4904F5-6745-4ABD-BE7B-99B81B3A9C99}"/>
          </ac:spMkLst>
        </pc:spChg>
        <pc:spChg chg="add del mod">
          <ac:chgData name="Armacost, Vivi Lemmor" userId="e842febc-5071-4340-a71a-ef034bfc6fb0" providerId="ADAL" clId="{FE059290-3234-4A3F-8103-DB33643998A7}" dt="2021-11-08T15:55:40.602" v="833" actId="478"/>
          <ac:spMkLst>
            <pc:docMk/>
            <pc:sldMk cId="2825070255" sldId="261"/>
            <ac:spMk id="8" creationId="{01077E95-4B4B-412B-B8BC-C28B45E15106}"/>
          </ac:spMkLst>
        </pc:spChg>
        <pc:spChg chg="add del mod">
          <ac:chgData name="Armacost, Vivi Lemmor" userId="e842febc-5071-4340-a71a-ef034bfc6fb0" providerId="ADAL" clId="{FE059290-3234-4A3F-8103-DB33643998A7}" dt="2021-11-08T15:55:40.602" v="833" actId="478"/>
          <ac:spMkLst>
            <pc:docMk/>
            <pc:sldMk cId="2825070255" sldId="261"/>
            <ac:spMk id="9" creationId="{10B4D5B0-7157-4C75-B12B-C79B734A5B17}"/>
          </ac:spMkLst>
        </pc:spChg>
        <pc:spChg chg="add del mod">
          <ac:chgData name="Armacost, Vivi Lemmor" userId="e842febc-5071-4340-a71a-ef034bfc6fb0" providerId="ADAL" clId="{FE059290-3234-4A3F-8103-DB33643998A7}" dt="2021-11-08T15:55:40.602" v="833" actId="478"/>
          <ac:spMkLst>
            <pc:docMk/>
            <pc:sldMk cId="2825070255" sldId="261"/>
            <ac:spMk id="10" creationId="{70AB2204-9D53-4498-BD5F-D358DDBDABFC}"/>
          </ac:spMkLst>
        </pc:spChg>
        <pc:spChg chg="add del mod">
          <ac:chgData name="Armacost, Vivi Lemmor" userId="e842febc-5071-4340-a71a-ef034bfc6fb0" providerId="ADAL" clId="{FE059290-3234-4A3F-8103-DB33643998A7}" dt="2021-11-08T15:55:40.602" v="833" actId="478"/>
          <ac:spMkLst>
            <pc:docMk/>
            <pc:sldMk cId="2825070255" sldId="261"/>
            <ac:spMk id="11" creationId="{5694BADC-367D-4779-B5C0-BF295F8FC4AF}"/>
          </ac:spMkLst>
        </pc:spChg>
        <pc:spChg chg="add mod">
          <ac:chgData name="Armacost, Vivi Lemmor" userId="e842febc-5071-4340-a71a-ef034bfc6fb0" providerId="ADAL" clId="{FE059290-3234-4A3F-8103-DB33643998A7}" dt="2021-11-08T18:51:08.420" v="2982"/>
          <ac:spMkLst>
            <pc:docMk/>
            <pc:sldMk cId="2825070255" sldId="261"/>
            <ac:spMk id="12" creationId="{E027F43F-FD3E-436D-B4C7-93C9B2BD8A92}"/>
          </ac:spMkLst>
        </pc:spChg>
        <pc:spChg chg="add del mod">
          <ac:chgData name="Armacost, Vivi Lemmor" userId="e842febc-5071-4340-a71a-ef034bfc6fb0" providerId="ADAL" clId="{FE059290-3234-4A3F-8103-DB33643998A7}" dt="2021-11-08T15:55:40.602" v="833" actId="478"/>
          <ac:spMkLst>
            <pc:docMk/>
            <pc:sldMk cId="2825070255" sldId="261"/>
            <ac:spMk id="12" creationId="{EA178BD7-874F-4119-BB89-BA45C5B899DF}"/>
          </ac:spMkLst>
        </pc:spChg>
        <pc:spChg chg="add del mod">
          <ac:chgData name="Armacost, Vivi Lemmor" userId="e842febc-5071-4340-a71a-ef034bfc6fb0" providerId="ADAL" clId="{FE059290-3234-4A3F-8103-DB33643998A7}" dt="2021-11-08T18:51:07.749" v="2981" actId="478"/>
          <ac:spMkLst>
            <pc:docMk/>
            <pc:sldMk cId="2825070255" sldId="261"/>
            <ac:spMk id="13" creationId="{9B2AB31E-A0BF-4C2D-B36E-65FC55403B82}"/>
          </ac:spMkLst>
        </pc:spChg>
        <pc:spChg chg="add del mod">
          <ac:chgData name="Armacost, Vivi Lemmor" userId="e842febc-5071-4340-a71a-ef034bfc6fb0" providerId="ADAL" clId="{FE059290-3234-4A3F-8103-DB33643998A7}" dt="2021-11-08T18:51:07.749" v="2981" actId="478"/>
          <ac:spMkLst>
            <pc:docMk/>
            <pc:sldMk cId="2825070255" sldId="261"/>
            <ac:spMk id="14" creationId="{58EAD431-65F4-4575-9067-E33A0F9468E3}"/>
          </ac:spMkLst>
        </pc:spChg>
        <pc:spChg chg="add del mod">
          <ac:chgData name="Armacost, Vivi Lemmor" userId="e842febc-5071-4340-a71a-ef034bfc6fb0" providerId="ADAL" clId="{FE059290-3234-4A3F-8103-DB33643998A7}" dt="2021-11-08T18:51:07.749" v="2981" actId="478"/>
          <ac:spMkLst>
            <pc:docMk/>
            <pc:sldMk cId="2825070255" sldId="261"/>
            <ac:spMk id="15" creationId="{F1817FCD-FF50-494A-9B76-829069C27FA4}"/>
          </ac:spMkLst>
        </pc:spChg>
        <pc:spChg chg="add del mod">
          <ac:chgData name="Armacost, Vivi Lemmor" userId="e842febc-5071-4340-a71a-ef034bfc6fb0" providerId="ADAL" clId="{FE059290-3234-4A3F-8103-DB33643998A7}" dt="2021-11-08T18:51:07.749" v="2981" actId="478"/>
          <ac:spMkLst>
            <pc:docMk/>
            <pc:sldMk cId="2825070255" sldId="261"/>
            <ac:spMk id="16" creationId="{21C08EE0-A8DC-4C74-B425-D54A696D2841}"/>
          </ac:spMkLst>
        </pc:spChg>
        <pc:spChg chg="add del mod">
          <ac:chgData name="Armacost, Vivi Lemmor" userId="e842febc-5071-4340-a71a-ef034bfc6fb0" providerId="ADAL" clId="{FE059290-3234-4A3F-8103-DB33643998A7}" dt="2021-11-08T18:51:07.749" v="2981" actId="478"/>
          <ac:spMkLst>
            <pc:docMk/>
            <pc:sldMk cId="2825070255" sldId="261"/>
            <ac:spMk id="17" creationId="{B6A6767F-9A48-4E18-A431-35CB3D02AB1A}"/>
          </ac:spMkLst>
        </pc:spChg>
        <pc:spChg chg="add del mod">
          <ac:chgData name="Armacost, Vivi Lemmor" userId="e842febc-5071-4340-a71a-ef034bfc6fb0" providerId="ADAL" clId="{FE059290-3234-4A3F-8103-DB33643998A7}" dt="2021-11-08T18:51:07.749" v="2981" actId="478"/>
          <ac:spMkLst>
            <pc:docMk/>
            <pc:sldMk cId="2825070255" sldId="261"/>
            <ac:spMk id="18" creationId="{707C91CD-B2CC-4B99-B1CF-F0BD2E618151}"/>
          </ac:spMkLst>
        </pc:spChg>
        <pc:spChg chg="add del mod">
          <ac:chgData name="Armacost, Vivi Lemmor" userId="e842febc-5071-4340-a71a-ef034bfc6fb0" providerId="ADAL" clId="{FE059290-3234-4A3F-8103-DB33643998A7}" dt="2021-11-08T18:51:07.749" v="2981" actId="478"/>
          <ac:spMkLst>
            <pc:docMk/>
            <pc:sldMk cId="2825070255" sldId="261"/>
            <ac:spMk id="19" creationId="{1033B592-3E07-4716-AFD8-7BEF4C716226}"/>
          </ac:spMkLst>
        </pc:spChg>
        <pc:spChg chg="add del mod">
          <ac:chgData name="Armacost, Vivi Lemmor" userId="e842febc-5071-4340-a71a-ef034bfc6fb0" providerId="ADAL" clId="{FE059290-3234-4A3F-8103-DB33643998A7}" dt="2021-11-08T18:51:07.749" v="2981" actId="478"/>
          <ac:spMkLst>
            <pc:docMk/>
            <pc:sldMk cId="2825070255" sldId="261"/>
            <ac:spMk id="20" creationId="{C20E0576-D2D1-49FB-9F33-025274898813}"/>
          </ac:spMkLst>
        </pc:spChg>
        <pc:spChg chg="add mod">
          <ac:chgData name="Armacost, Vivi Lemmor" userId="e842febc-5071-4340-a71a-ef034bfc6fb0" providerId="ADAL" clId="{FE059290-3234-4A3F-8103-DB33643998A7}" dt="2021-11-08T18:51:08.420" v="2982"/>
          <ac:spMkLst>
            <pc:docMk/>
            <pc:sldMk cId="2825070255" sldId="261"/>
            <ac:spMk id="21" creationId="{71F5A187-0246-423F-BF63-FAE668FC3B8C}"/>
          </ac:spMkLst>
        </pc:spChg>
        <pc:spChg chg="add mod">
          <ac:chgData name="Armacost, Vivi Lemmor" userId="e842febc-5071-4340-a71a-ef034bfc6fb0" providerId="ADAL" clId="{FE059290-3234-4A3F-8103-DB33643998A7}" dt="2021-11-08T18:51:08.420" v="2982"/>
          <ac:spMkLst>
            <pc:docMk/>
            <pc:sldMk cId="2825070255" sldId="261"/>
            <ac:spMk id="22" creationId="{A28278E8-59E6-439F-88E8-5FBF057D5E3D}"/>
          </ac:spMkLst>
        </pc:spChg>
        <pc:spChg chg="add mod">
          <ac:chgData name="Armacost, Vivi Lemmor" userId="e842febc-5071-4340-a71a-ef034bfc6fb0" providerId="ADAL" clId="{FE059290-3234-4A3F-8103-DB33643998A7}" dt="2021-11-08T18:51:08.420" v="2982"/>
          <ac:spMkLst>
            <pc:docMk/>
            <pc:sldMk cId="2825070255" sldId="261"/>
            <ac:spMk id="23" creationId="{846ED8B7-B8BC-4014-9957-FE1A49C84BDA}"/>
          </ac:spMkLst>
        </pc:spChg>
        <pc:spChg chg="add mod">
          <ac:chgData name="Armacost, Vivi Lemmor" userId="e842febc-5071-4340-a71a-ef034bfc6fb0" providerId="ADAL" clId="{FE059290-3234-4A3F-8103-DB33643998A7}" dt="2021-11-08T18:51:08.420" v="2982"/>
          <ac:spMkLst>
            <pc:docMk/>
            <pc:sldMk cId="2825070255" sldId="261"/>
            <ac:spMk id="24" creationId="{BB102910-D214-40D0-A2FF-A83D997B6411}"/>
          </ac:spMkLst>
        </pc:spChg>
        <pc:spChg chg="add mod">
          <ac:chgData name="Armacost, Vivi Lemmor" userId="e842febc-5071-4340-a71a-ef034bfc6fb0" providerId="ADAL" clId="{FE059290-3234-4A3F-8103-DB33643998A7}" dt="2021-11-08T18:51:08.420" v="2982"/>
          <ac:spMkLst>
            <pc:docMk/>
            <pc:sldMk cId="2825070255" sldId="261"/>
            <ac:spMk id="25" creationId="{AF1D7C3B-9F43-4702-B191-CE8B96751FC4}"/>
          </ac:spMkLst>
        </pc:spChg>
        <pc:spChg chg="add mod">
          <ac:chgData name="Armacost, Vivi Lemmor" userId="e842febc-5071-4340-a71a-ef034bfc6fb0" providerId="ADAL" clId="{FE059290-3234-4A3F-8103-DB33643998A7}" dt="2021-11-08T18:51:08.420" v="2982"/>
          <ac:spMkLst>
            <pc:docMk/>
            <pc:sldMk cId="2825070255" sldId="261"/>
            <ac:spMk id="26" creationId="{33B864AB-7119-4D88-886C-15D9C4622932}"/>
          </ac:spMkLst>
        </pc:spChg>
        <pc:graphicFrameChg chg="mod">
          <ac:chgData name="Armacost, Vivi Lemmor" userId="e842febc-5071-4340-a71a-ef034bfc6fb0" providerId="ADAL" clId="{FE059290-3234-4A3F-8103-DB33643998A7}" dt="2021-11-08T16:19:10.042" v="1365" actId="1076"/>
          <ac:graphicFrameMkLst>
            <pc:docMk/>
            <pc:sldMk cId="2825070255" sldId="261"/>
            <ac:graphicFrameMk id="4" creationId="{4502B9C0-D027-4E03-95E5-1762B6D13A78}"/>
          </ac:graphicFrameMkLst>
        </pc:graphicFrameChg>
      </pc:sldChg>
      <pc:sldChg chg="addSp delSp modSp mod ord">
        <pc:chgData name="Armacost, Vivi Lemmor" userId="e842febc-5071-4340-a71a-ef034bfc6fb0" providerId="ADAL" clId="{FE059290-3234-4A3F-8103-DB33643998A7}" dt="2021-11-08T18:52:52.904" v="3000" actId="108"/>
        <pc:sldMkLst>
          <pc:docMk/>
          <pc:sldMk cId="3945104285" sldId="262"/>
        </pc:sldMkLst>
        <pc:spChg chg="mod">
          <ac:chgData name="Armacost, Vivi Lemmor" userId="e842febc-5071-4340-a71a-ef034bfc6fb0" providerId="ADAL" clId="{FE059290-3234-4A3F-8103-DB33643998A7}" dt="2021-11-08T18:11:50.561" v="2781" actId="255"/>
          <ac:spMkLst>
            <pc:docMk/>
            <pc:sldMk cId="3945104285" sldId="262"/>
            <ac:spMk id="2" creationId="{2E281EFB-07B0-4B46-8AFE-85CF42290F19}"/>
          </ac:spMkLst>
        </pc:spChg>
        <pc:spChg chg="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3" creationId="{8901BD21-596A-4C69-820E-F09143307AF9}"/>
          </ac:spMkLst>
        </pc:spChg>
        <pc:spChg chg="add mod">
          <ac:chgData name="Armacost, Vivi Lemmor" userId="e842febc-5071-4340-a71a-ef034bfc6fb0" providerId="ADAL" clId="{FE059290-3234-4A3F-8103-DB33643998A7}" dt="2021-11-08T15:55:55.704" v="839"/>
          <ac:spMkLst>
            <pc:docMk/>
            <pc:sldMk cId="3945104285" sldId="262"/>
            <ac:spMk id="4" creationId="{13197465-1935-43D5-9826-B18083E11E80}"/>
          </ac:spMkLst>
        </pc:spChg>
        <pc:spChg chg="add mod">
          <ac:chgData name="Armacost, Vivi Lemmor" userId="e842febc-5071-4340-a71a-ef034bfc6fb0" providerId="ADAL" clId="{FE059290-3234-4A3F-8103-DB33643998A7}" dt="2021-11-08T15:55:55.704" v="839"/>
          <ac:spMkLst>
            <pc:docMk/>
            <pc:sldMk cId="3945104285" sldId="262"/>
            <ac:spMk id="5" creationId="{171CCC81-7A63-4149-9273-A467C1F11B4F}"/>
          </ac:spMkLst>
        </pc:spChg>
        <pc:spChg chg="add mod">
          <ac:chgData name="Armacost, Vivi Lemmor" userId="e842febc-5071-4340-a71a-ef034bfc6fb0" providerId="ADAL" clId="{FE059290-3234-4A3F-8103-DB33643998A7}" dt="2021-11-08T15:55:55.704" v="839"/>
          <ac:spMkLst>
            <pc:docMk/>
            <pc:sldMk cId="3945104285" sldId="262"/>
            <ac:spMk id="6" creationId="{3DC6AA08-3F0D-42EB-B7AA-E0B6348ACC85}"/>
          </ac:spMkLst>
        </pc:spChg>
        <pc:spChg chg="add mod">
          <ac:chgData name="Armacost, Vivi Lemmor" userId="e842febc-5071-4340-a71a-ef034bfc6fb0" providerId="ADAL" clId="{FE059290-3234-4A3F-8103-DB33643998A7}" dt="2021-11-08T15:55:55.704" v="839"/>
          <ac:spMkLst>
            <pc:docMk/>
            <pc:sldMk cId="3945104285" sldId="262"/>
            <ac:spMk id="7" creationId="{9311F24A-CEDC-4912-841E-02E46E3229BF}"/>
          </ac:spMkLst>
        </pc:spChg>
        <pc:spChg chg="add mod">
          <ac:chgData name="Armacost, Vivi Lemmor" userId="e842febc-5071-4340-a71a-ef034bfc6fb0" providerId="ADAL" clId="{FE059290-3234-4A3F-8103-DB33643998A7}" dt="2021-11-08T15:55:55.704" v="839"/>
          <ac:spMkLst>
            <pc:docMk/>
            <pc:sldMk cId="3945104285" sldId="262"/>
            <ac:spMk id="8" creationId="{81D19A48-934F-44C9-B00F-77CB5810146A}"/>
          </ac:spMkLst>
        </pc:spChg>
        <pc:spChg chg="add mod">
          <ac:chgData name="Armacost, Vivi Lemmor" userId="e842febc-5071-4340-a71a-ef034bfc6fb0" providerId="ADAL" clId="{FE059290-3234-4A3F-8103-DB33643998A7}" dt="2021-11-08T15:55:55.704" v="839"/>
          <ac:spMkLst>
            <pc:docMk/>
            <pc:sldMk cId="3945104285" sldId="262"/>
            <ac:spMk id="9" creationId="{270CF1B3-0140-430A-809E-5F1F033412EB}"/>
          </ac:spMkLst>
        </pc:spChg>
        <pc:spChg chg="add mod">
          <ac:chgData name="Armacost, Vivi Lemmor" userId="e842febc-5071-4340-a71a-ef034bfc6fb0" providerId="ADAL" clId="{FE059290-3234-4A3F-8103-DB33643998A7}" dt="2021-11-08T15:55:55.704" v="839"/>
          <ac:spMkLst>
            <pc:docMk/>
            <pc:sldMk cId="3945104285" sldId="262"/>
            <ac:spMk id="10" creationId="{C13A42A8-3721-470F-8E22-AEBD13506311}"/>
          </ac:spMkLst>
        </pc:spChg>
        <pc:spChg chg="add mod">
          <ac:chgData name="Armacost, Vivi Lemmor" userId="e842febc-5071-4340-a71a-ef034bfc6fb0" providerId="ADAL" clId="{FE059290-3234-4A3F-8103-DB33643998A7}" dt="2021-11-08T15:55:55.704" v="839"/>
          <ac:spMkLst>
            <pc:docMk/>
            <pc:sldMk cId="3945104285" sldId="262"/>
            <ac:spMk id="11" creationId="{466E0B98-3E85-4C7A-9055-7AFF8170B5E7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35" creationId="{F8269BAD-8A45-4C63-9856-2D6324CA7A0B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36" creationId="{927365FF-7AB6-41C5-9EA6-66904B887149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37" creationId="{DB77D294-BFB6-42E2-81AB-8B63D893751C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38" creationId="{D3578D46-56BD-49D3-8817-716EAA47E8F0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39" creationId="{EBCA7E8E-8BD6-4F3A-BB9C-B96A4E38818A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40" creationId="{B223FE79-8B05-4C02-99DE-31F76BC807F5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41" creationId="{B2D2C960-2A10-46C8-8608-A143C99B41DC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42" creationId="{3EC99F8F-99AA-4334-A44F-EE7E72A67D3E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43" creationId="{2882B838-19DB-4631-BC87-0D067D30C1A7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44" creationId="{D93F4CB8-03FF-401E-8BA8-FE9C5D372117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45" creationId="{17FDF659-09B9-4ABB-81D2-A824F13C9CD2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46" creationId="{2097B7EE-3CE7-4CB5-B8D7-ED4E1915361B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47" creationId="{6C88FAE7-41CF-4925-BA52-898A76164482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48" creationId="{531F37A8-0E8E-4DCF-8CDA-D585F36721AE}"/>
          </ac:spMkLst>
        </pc:spChg>
        <pc:spChg chg="add mod">
          <ac:chgData name="Armacost, Vivi Lemmor" userId="e842febc-5071-4340-a71a-ef034bfc6fb0" providerId="ADAL" clId="{FE059290-3234-4A3F-8103-DB33643998A7}" dt="2021-11-08T18:11:40.618" v="2779" actId="1076"/>
          <ac:spMkLst>
            <pc:docMk/>
            <pc:sldMk cId="3945104285" sldId="262"/>
            <ac:spMk id="57" creationId="{304D9AE8-6341-463E-B433-E4BBC6FCCCF8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58" creationId="{A7EDC43E-1AF9-414A-B713-6BDDB284EA52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59" creationId="{638710DB-2E31-43EE-B4EA-65F2E46165C4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60" creationId="{A491B2BD-8DF9-4E06-BCBE-AAA330987DD3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61" creationId="{CCC478D8-3BB3-4613-BF5A-6E512EFF9DFD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62" creationId="{6E302538-7002-467C-B26B-2FAD8E0B62A0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63" creationId="{16866039-DBB5-463E-8537-1FB1445E35FA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64" creationId="{0FD576F3-B603-4181-908B-135929424244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65" creationId="{7C7E7456-600E-4BC0-8123-C988A868FDF5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66" creationId="{6728E19E-2B14-4BAE-9A9F-C4008296C613}"/>
          </ac:spMkLst>
        </pc:spChg>
        <pc:spChg chg="add mod">
          <ac:chgData name="Armacost, Vivi Lemmor" userId="e842febc-5071-4340-a71a-ef034bfc6fb0" providerId="ADAL" clId="{FE059290-3234-4A3F-8103-DB33643998A7}" dt="2021-11-08T18:52:52.904" v="3000" actId="108"/>
          <ac:spMkLst>
            <pc:docMk/>
            <pc:sldMk cId="3945104285" sldId="262"/>
            <ac:spMk id="67" creationId="{B32B7D27-836E-43F4-B235-B75822E34C88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68" creationId="{1887454A-D6A8-4EAA-9B60-0B64D3E4A8F8}"/>
          </ac:spMkLst>
        </pc:spChg>
        <pc:spChg chg="add mod">
          <ac:chgData name="Armacost, Vivi Lemmor" userId="e842febc-5071-4340-a71a-ef034bfc6fb0" providerId="ADAL" clId="{FE059290-3234-4A3F-8103-DB33643998A7}" dt="2021-11-08T18:52:44.953" v="2999" actId="108"/>
          <ac:spMkLst>
            <pc:docMk/>
            <pc:sldMk cId="3945104285" sldId="262"/>
            <ac:spMk id="69" creationId="{1482D0F8-61DA-46F5-96F0-12778AABF3F8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70" creationId="{92E77D06-1C25-4BCF-9201-ECED766B01B7}"/>
          </ac:spMkLst>
        </pc:spChg>
        <pc:spChg chg="add mod">
          <ac:chgData name="Armacost, Vivi Lemmor" userId="e842febc-5071-4340-a71a-ef034bfc6fb0" providerId="ADAL" clId="{FE059290-3234-4A3F-8103-DB33643998A7}" dt="2021-11-08T18:52:15.190" v="2994"/>
          <ac:spMkLst>
            <pc:docMk/>
            <pc:sldMk cId="3945104285" sldId="262"/>
            <ac:spMk id="71" creationId="{A8610562-A1D3-471B-920A-901140318198}"/>
          </ac:spMkLst>
        </pc:sp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12" creationId="{0535C1BB-1B46-4DD7-BEBC-F57447663843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13" creationId="{C4EE1DA6-F776-401B-8DB3-2CF60D8C4B8B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14" creationId="{0BAC3D44-2D00-4A5C-8A4E-4D311C4F9A4A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15" creationId="{896C0AB5-FF82-4887-A726-D7561E345C5D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16" creationId="{9CD1DB27-EEBC-412F-AF66-CE02D266B222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17" creationId="{086996D2-ABA1-4F5F-AA5F-89B7E1C5BE86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18" creationId="{FF2B9CDB-681A-45C1-9A85-6B69226982E4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19" creationId="{82713309-C065-4744-BF25-FF860687C9A2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20" creationId="{AB9F7D2D-0902-405D-8BDC-DC123F64DFCB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21" creationId="{D9602289-ACFD-4EB1-ADA3-35A5C809D368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22" creationId="{89559DFA-8719-4AEA-A5C0-6D051537FE64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23" creationId="{3F5417E4-9BF0-4458-8D4C-1D62FBF2DFA0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24" creationId="{8F381A66-73AC-452F-B2F6-389B5B7F098F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25" creationId="{7C80861C-960D-486A-86DE-B1C02B7FA391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26" creationId="{E0D98EB0-8D70-48B9-84F1-EABFAD503054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27" creationId="{D3A12CC3-F276-4F1C-9A94-368FBA8F1157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28" creationId="{48EC21EA-6DC8-48E7-BFF3-7917877B5E10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29" creationId="{F3FDD930-9428-47B5-83D5-FAC6F8F81994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30" creationId="{D9DFB8F9-D532-423E-A222-DF9A322EFD84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31" creationId="{CABE590F-7159-4E36-9C6F-F42A4EAFD92F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32" creationId="{BB39D07F-C7D0-4E3B-94E5-FCF2DB3807A9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33" creationId="{FDA307CD-FA30-4B12-910C-BC4E37EC03DA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34" creationId="{ACADEA93-BA3A-4071-8305-3A44B659D754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49" creationId="{C1DE5003-FAC6-400F-9235-1B864848BA91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50" creationId="{6535693E-34FE-40AE-8BD5-D77044E812AD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51" creationId="{19DBB7CE-92FF-424D-B087-E25C1B6C36B3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52" creationId="{2FD0E4FA-5331-4FC1-A36F-B5E3C0B888AB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53" creationId="{407D397A-C098-490F-BDF5-CDD709CB0F58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54" creationId="{6CF34C79-D1E5-4E4F-82C0-111D0AC0E7CF}"/>
          </ac:picMkLst>
        </pc:picChg>
        <pc:picChg chg="add mod">
          <ac:chgData name="Armacost, Vivi Lemmor" userId="e842febc-5071-4340-a71a-ef034bfc6fb0" providerId="ADAL" clId="{FE059290-3234-4A3F-8103-DB33643998A7}" dt="2021-11-08T18:11:40.618" v="2779" actId="1076"/>
          <ac:picMkLst>
            <pc:docMk/>
            <pc:sldMk cId="3945104285" sldId="262"/>
            <ac:picMk id="55" creationId="{874FD873-A80C-410C-AAF3-84218389BA8E}"/>
          </ac:picMkLst>
        </pc:picChg>
        <pc:picChg chg="add del mod">
          <ac:chgData name="Armacost, Vivi Lemmor" userId="e842febc-5071-4340-a71a-ef034bfc6fb0" providerId="ADAL" clId="{FE059290-3234-4A3F-8103-DB33643998A7}" dt="2021-11-08T17:53:23.640" v="1706" actId="478"/>
          <ac:picMkLst>
            <pc:docMk/>
            <pc:sldMk cId="3945104285" sldId="262"/>
            <ac:picMk id="56" creationId="{F417E864-705B-412B-833B-620760581B0C}"/>
          </ac:picMkLst>
        </pc:picChg>
      </pc:sldChg>
      <pc:sldChg chg="addSp delSp modSp mod setBg">
        <pc:chgData name="Armacost, Vivi Lemmor" userId="e842febc-5071-4340-a71a-ef034bfc6fb0" providerId="ADAL" clId="{FE059290-3234-4A3F-8103-DB33643998A7}" dt="2021-11-08T16:04:03.303" v="865" actId="20577"/>
        <pc:sldMkLst>
          <pc:docMk/>
          <pc:sldMk cId="373356630" sldId="263"/>
        </pc:sldMkLst>
        <pc:spChg chg="mod">
          <ac:chgData name="Armacost, Vivi Lemmor" userId="e842febc-5071-4340-a71a-ef034bfc6fb0" providerId="ADAL" clId="{FE059290-3234-4A3F-8103-DB33643998A7}" dt="2021-11-08T16:01:26.034" v="860" actId="26606"/>
          <ac:spMkLst>
            <pc:docMk/>
            <pc:sldMk cId="373356630" sldId="263"/>
            <ac:spMk id="2" creationId="{CE7FA688-9B4C-49EC-BB5B-192DC9A0A782}"/>
          </ac:spMkLst>
        </pc:spChg>
        <pc:spChg chg="mod">
          <ac:chgData name="Armacost, Vivi Lemmor" userId="e842febc-5071-4340-a71a-ef034bfc6fb0" providerId="ADAL" clId="{FE059290-3234-4A3F-8103-DB33643998A7}" dt="2021-11-08T16:04:03.303" v="865" actId="20577"/>
          <ac:spMkLst>
            <pc:docMk/>
            <pc:sldMk cId="373356630" sldId="263"/>
            <ac:spMk id="3" creationId="{54E931C3-22C5-40ED-9825-A9A9B507FC98}"/>
          </ac:spMkLst>
        </pc:spChg>
        <pc:spChg chg="add del">
          <ac:chgData name="Armacost, Vivi Lemmor" userId="e842febc-5071-4340-a71a-ef034bfc6fb0" providerId="ADAL" clId="{FE059290-3234-4A3F-8103-DB33643998A7}" dt="2021-11-08T16:01:26.034" v="860" actId="26606"/>
          <ac:spMkLst>
            <pc:docMk/>
            <pc:sldMk cId="373356630" sldId="263"/>
            <ac:spMk id="8" creationId="{84697CDA-BDB7-4883-B48B-1D4EDB2F0E93}"/>
          </ac:spMkLst>
        </pc:spChg>
        <pc:spChg chg="add del">
          <ac:chgData name="Armacost, Vivi Lemmor" userId="e842febc-5071-4340-a71a-ef034bfc6fb0" providerId="ADAL" clId="{FE059290-3234-4A3F-8103-DB33643998A7}" dt="2021-11-08T16:01:26.034" v="860" actId="26606"/>
          <ac:spMkLst>
            <pc:docMk/>
            <pc:sldMk cId="373356630" sldId="263"/>
            <ac:spMk id="10" creationId="{6295B176-FA0E-4B6A-A190-5E2E82BEA57A}"/>
          </ac:spMkLst>
        </pc:spChg>
        <pc:spChg chg="add del">
          <ac:chgData name="Armacost, Vivi Lemmor" userId="e842febc-5071-4340-a71a-ef034bfc6fb0" providerId="ADAL" clId="{FE059290-3234-4A3F-8103-DB33643998A7}" dt="2021-11-08T16:01:26.034" v="860" actId="26606"/>
          <ac:spMkLst>
            <pc:docMk/>
            <pc:sldMk cId="373356630" sldId="263"/>
            <ac:spMk id="12" creationId="{48F779DE-4744-42D6-9C74-33EC94460CCC}"/>
          </ac:spMkLst>
        </pc:spChg>
        <pc:graphicFrameChg chg="add del mod modGraphic">
          <ac:chgData name="Armacost, Vivi Lemmor" userId="e842febc-5071-4340-a71a-ef034bfc6fb0" providerId="ADAL" clId="{FE059290-3234-4A3F-8103-DB33643998A7}" dt="2021-11-08T16:04:02.365" v="864" actId="1032"/>
          <ac:graphicFrameMkLst>
            <pc:docMk/>
            <pc:sldMk cId="373356630" sldId="263"/>
            <ac:graphicFrameMk id="4" creationId="{0219ED85-8FEC-41D0-8B06-3741B2F4BD11}"/>
          </ac:graphicFrameMkLst>
        </pc:graphicFrameChg>
      </pc:sldChg>
      <pc:sldChg chg="modSp mod">
        <pc:chgData name="Armacost, Vivi Lemmor" userId="e842febc-5071-4340-a71a-ef034bfc6fb0" providerId="ADAL" clId="{FE059290-3234-4A3F-8103-DB33643998A7}" dt="2021-11-08T18:13:02.275" v="2783" actId="12385"/>
        <pc:sldMkLst>
          <pc:docMk/>
          <pc:sldMk cId="1190739587" sldId="264"/>
        </pc:sldMkLst>
        <pc:spChg chg="mod">
          <ac:chgData name="Armacost, Vivi Lemmor" userId="e842febc-5071-4340-a71a-ef034bfc6fb0" providerId="ADAL" clId="{FE059290-3234-4A3F-8103-DB33643998A7}" dt="2021-11-08T14:58:18.422" v="28"/>
          <ac:spMkLst>
            <pc:docMk/>
            <pc:sldMk cId="1190739587" sldId="264"/>
            <ac:spMk id="2" creationId="{9FD79158-F107-4430-8410-EEA5F08B91CC}"/>
          </ac:spMkLst>
        </pc:spChg>
        <pc:graphicFrameChg chg="mod modGraphic">
          <ac:chgData name="Armacost, Vivi Lemmor" userId="e842febc-5071-4340-a71a-ef034bfc6fb0" providerId="ADAL" clId="{FE059290-3234-4A3F-8103-DB33643998A7}" dt="2021-11-08T18:13:02.275" v="2783" actId="12385"/>
          <ac:graphicFrameMkLst>
            <pc:docMk/>
            <pc:sldMk cId="1190739587" sldId="264"/>
            <ac:graphicFrameMk id="4" creationId="{156A4D42-AC97-44DE-BF51-AC06F620F1D6}"/>
          </ac:graphicFrameMkLst>
        </pc:graphicFrameChg>
      </pc:sldChg>
      <pc:sldChg chg="modSp">
        <pc:chgData name="Armacost, Vivi Lemmor" userId="e842febc-5071-4340-a71a-ef034bfc6fb0" providerId="ADAL" clId="{FE059290-3234-4A3F-8103-DB33643998A7}" dt="2021-11-08T14:58:18.422" v="28"/>
        <pc:sldMkLst>
          <pc:docMk/>
          <pc:sldMk cId="1470629523" sldId="265"/>
        </pc:sldMkLst>
        <pc:spChg chg="mod">
          <ac:chgData name="Armacost, Vivi Lemmor" userId="e842febc-5071-4340-a71a-ef034bfc6fb0" providerId="ADAL" clId="{FE059290-3234-4A3F-8103-DB33643998A7}" dt="2021-11-08T14:58:18.422" v="28"/>
          <ac:spMkLst>
            <pc:docMk/>
            <pc:sldMk cId="1470629523" sldId="265"/>
            <ac:spMk id="2" creationId="{799221CD-BA5E-48FB-9AD1-4F788DB71777}"/>
          </ac:spMkLst>
        </pc:spChg>
        <pc:spChg chg="mod">
          <ac:chgData name="Armacost, Vivi Lemmor" userId="e842febc-5071-4340-a71a-ef034bfc6fb0" providerId="ADAL" clId="{FE059290-3234-4A3F-8103-DB33643998A7}" dt="2021-11-08T14:58:18.422" v="28"/>
          <ac:spMkLst>
            <pc:docMk/>
            <pc:sldMk cId="1470629523" sldId="265"/>
            <ac:spMk id="3" creationId="{AD0C4EEA-55D1-4ED6-B8B4-F5DD5F29E53E}"/>
          </ac:spMkLst>
        </pc:spChg>
      </pc:sldChg>
      <pc:sldChg chg="modSp del mod">
        <pc:chgData name="Armacost, Vivi Lemmor" userId="e842febc-5071-4340-a71a-ef034bfc6fb0" providerId="ADAL" clId="{FE059290-3234-4A3F-8103-DB33643998A7}" dt="2021-11-08T18:28:43.057" v="2891" actId="47"/>
        <pc:sldMkLst>
          <pc:docMk/>
          <pc:sldMk cId="888762979" sldId="266"/>
        </pc:sldMkLst>
        <pc:spChg chg="mod">
          <ac:chgData name="Armacost, Vivi Lemmor" userId="e842febc-5071-4340-a71a-ef034bfc6fb0" providerId="ADAL" clId="{FE059290-3234-4A3F-8103-DB33643998A7}" dt="2021-11-08T14:58:18.422" v="28"/>
          <ac:spMkLst>
            <pc:docMk/>
            <pc:sldMk cId="888762979" sldId="266"/>
            <ac:spMk id="2" creationId="{AC9F03EB-3A2D-4853-9677-5501C136AA7D}"/>
          </ac:spMkLst>
        </pc:spChg>
        <pc:spChg chg="mod">
          <ac:chgData name="Armacost, Vivi Lemmor" userId="e842febc-5071-4340-a71a-ef034bfc6fb0" providerId="ADAL" clId="{FE059290-3234-4A3F-8103-DB33643998A7}" dt="2021-11-08T16:31:48.443" v="1672" actId="20577"/>
          <ac:spMkLst>
            <pc:docMk/>
            <pc:sldMk cId="888762979" sldId="266"/>
            <ac:spMk id="3" creationId="{62A5DDD6-14D8-434F-A167-B812876A5E7B}"/>
          </ac:spMkLst>
        </pc:spChg>
      </pc:sldChg>
      <pc:sldChg chg="addSp delSp modSp new mod ord">
        <pc:chgData name="Armacost, Vivi Lemmor" userId="e842febc-5071-4340-a71a-ef034bfc6fb0" providerId="ADAL" clId="{FE059290-3234-4A3F-8103-DB33643998A7}" dt="2021-11-08T15:41:15.816" v="700" actId="20577"/>
        <pc:sldMkLst>
          <pc:docMk/>
          <pc:sldMk cId="4142090716" sldId="267"/>
        </pc:sldMkLst>
        <pc:spChg chg="mod">
          <ac:chgData name="Armacost, Vivi Lemmor" userId="e842febc-5071-4340-a71a-ef034bfc6fb0" providerId="ADAL" clId="{FE059290-3234-4A3F-8103-DB33643998A7}" dt="2021-11-08T15:38:55.049" v="673" actId="20577"/>
          <ac:spMkLst>
            <pc:docMk/>
            <pc:sldMk cId="4142090716" sldId="267"/>
            <ac:spMk id="2" creationId="{C984EC01-D2BA-4981-A6CB-35C930B11ADF}"/>
          </ac:spMkLst>
        </pc:spChg>
        <pc:spChg chg="del">
          <ac:chgData name="Armacost, Vivi Lemmor" userId="e842febc-5071-4340-a71a-ef034bfc6fb0" providerId="ADAL" clId="{FE059290-3234-4A3F-8103-DB33643998A7}" dt="2021-11-08T15:19:39.698" v="356" actId="478"/>
          <ac:spMkLst>
            <pc:docMk/>
            <pc:sldMk cId="4142090716" sldId="267"/>
            <ac:spMk id="3" creationId="{94326D8C-ACE0-41DA-B2F8-C2DE5DF7EE85}"/>
          </ac:spMkLst>
        </pc:spChg>
        <pc:spChg chg="mod">
          <ac:chgData name="Armacost, Vivi Lemmor" userId="e842febc-5071-4340-a71a-ef034bfc6fb0" providerId="ADAL" clId="{FE059290-3234-4A3F-8103-DB33643998A7}" dt="2021-11-08T15:19:40.393" v="357"/>
          <ac:spMkLst>
            <pc:docMk/>
            <pc:sldMk cId="4142090716" sldId="267"/>
            <ac:spMk id="6" creationId="{F9BE2130-DF6D-4EDC-808E-D4FC513C99BC}"/>
          </ac:spMkLst>
        </pc:spChg>
        <pc:spChg chg="mod">
          <ac:chgData name="Armacost, Vivi Lemmor" userId="e842febc-5071-4340-a71a-ef034bfc6fb0" providerId="ADAL" clId="{FE059290-3234-4A3F-8103-DB33643998A7}" dt="2021-11-08T15:19:40.393" v="357"/>
          <ac:spMkLst>
            <pc:docMk/>
            <pc:sldMk cId="4142090716" sldId="267"/>
            <ac:spMk id="9" creationId="{DEDF41F9-F937-44E1-BECF-4CEC02DF26F2}"/>
          </ac:spMkLst>
        </pc:spChg>
        <pc:spChg chg="mod">
          <ac:chgData name="Armacost, Vivi Lemmor" userId="e842febc-5071-4340-a71a-ef034bfc6fb0" providerId="ADAL" clId="{FE059290-3234-4A3F-8103-DB33643998A7}" dt="2021-11-08T15:41:15.816" v="700" actId="20577"/>
          <ac:spMkLst>
            <pc:docMk/>
            <pc:sldMk cId="4142090716" sldId="267"/>
            <ac:spMk id="12" creationId="{9A196375-D884-48F9-8A33-1E280FA66710}"/>
          </ac:spMkLst>
        </pc:spChg>
        <pc:spChg chg="mod">
          <ac:chgData name="Armacost, Vivi Lemmor" userId="e842febc-5071-4340-a71a-ef034bfc6fb0" providerId="ADAL" clId="{FE059290-3234-4A3F-8103-DB33643998A7}" dt="2021-11-08T15:19:40.393" v="357"/>
          <ac:spMkLst>
            <pc:docMk/>
            <pc:sldMk cId="4142090716" sldId="267"/>
            <ac:spMk id="15" creationId="{BC7BC775-1550-4E67-9457-F11FA14221DE}"/>
          </ac:spMkLst>
        </pc:spChg>
        <pc:grpChg chg="add mod">
          <ac:chgData name="Armacost, Vivi Lemmor" userId="e842febc-5071-4340-a71a-ef034bfc6fb0" providerId="ADAL" clId="{FE059290-3234-4A3F-8103-DB33643998A7}" dt="2021-11-08T15:19:40.393" v="357"/>
          <ac:grpSpMkLst>
            <pc:docMk/>
            <pc:sldMk cId="4142090716" sldId="267"/>
            <ac:grpSpMk id="4" creationId="{BD568A3B-D8D8-4F6E-A1D5-A98C94F88028}"/>
          </ac:grpSpMkLst>
        </pc:grpChg>
        <pc:grpChg chg="add mod">
          <ac:chgData name="Armacost, Vivi Lemmor" userId="e842febc-5071-4340-a71a-ef034bfc6fb0" providerId="ADAL" clId="{FE059290-3234-4A3F-8103-DB33643998A7}" dt="2021-11-08T15:19:40.393" v="357"/>
          <ac:grpSpMkLst>
            <pc:docMk/>
            <pc:sldMk cId="4142090716" sldId="267"/>
            <ac:grpSpMk id="7" creationId="{E725C082-85B9-4291-ADA5-6EF537ACF891}"/>
          </ac:grpSpMkLst>
        </pc:grpChg>
        <pc:grpChg chg="add mod">
          <ac:chgData name="Armacost, Vivi Lemmor" userId="e842febc-5071-4340-a71a-ef034bfc6fb0" providerId="ADAL" clId="{FE059290-3234-4A3F-8103-DB33643998A7}" dt="2021-11-08T15:19:40.393" v="357"/>
          <ac:grpSpMkLst>
            <pc:docMk/>
            <pc:sldMk cId="4142090716" sldId="267"/>
            <ac:grpSpMk id="10" creationId="{ABF38BE3-D6B0-45D3-90B9-58114344178C}"/>
          </ac:grpSpMkLst>
        </pc:grpChg>
        <pc:grpChg chg="add mod">
          <ac:chgData name="Armacost, Vivi Lemmor" userId="e842febc-5071-4340-a71a-ef034bfc6fb0" providerId="ADAL" clId="{FE059290-3234-4A3F-8103-DB33643998A7}" dt="2021-11-08T15:19:40.393" v="357"/>
          <ac:grpSpMkLst>
            <pc:docMk/>
            <pc:sldMk cId="4142090716" sldId="267"/>
            <ac:grpSpMk id="13" creationId="{18254845-8B0B-4BDB-AF1B-007CC72D297C}"/>
          </ac:grpSpMkLst>
        </pc:grpChg>
        <pc:picChg chg="mod">
          <ac:chgData name="Armacost, Vivi Lemmor" userId="e842febc-5071-4340-a71a-ef034bfc6fb0" providerId="ADAL" clId="{FE059290-3234-4A3F-8103-DB33643998A7}" dt="2021-11-08T15:19:40.393" v="357"/>
          <ac:picMkLst>
            <pc:docMk/>
            <pc:sldMk cId="4142090716" sldId="267"/>
            <ac:picMk id="5" creationId="{52196E24-D903-4F9C-AF7D-BAB409B3E4FC}"/>
          </ac:picMkLst>
        </pc:picChg>
        <pc:picChg chg="mod">
          <ac:chgData name="Armacost, Vivi Lemmor" userId="e842febc-5071-4340-a71a-ef034bfc6fb0" providerId="ADAL" clId="{FE059290-3234-4A3F-8103-DB33643998A7}" dt="2021-11-08T15:19:40.393" v="357"/>
          <ac:picMkLst>
            <pc:docMk/>
            <pc:sldMk cId="4142090716" sldId="267"/>
            <ac:picMk id="8" creationId="{AF72584E-EFE5-4AA6-B06A-E84D3E831DB0}"/>
          </ac:picMkLst>
        </pc:picChg>
        <pc:picChg chg="mod">
          <ac:chgData name="Armacost, Vivi Lemmor" userId="e842febc-5071-4340-a71a-ef034bfc6fb0" providerId="ADAL" clId="{FE059290-3234-4A3F-8103-DB33643998A7}" dt="2021-11-08T15:19:40.393" v="357"/>
          <ac:picMkLst>
            <pc:docMk/>
            <pc:sldMk cId="4142090716" sldId="267"/>
            <ac:picMk id="11" creationId="{F74CF27A-50D8-41D2-B3AF-AC9C08AF8352}"/>
          </ac:picMkLst>
        </pc:picChg>
        <pc:picChg chg="mod">
          <ac:chgData name="Armacost, Vivi Lemmor" userId="e842febc-5071-4340-a71a-ef034bfc6fb0" providerId="ADAL" clId="{FE059290-3234-4A3F-8103-DB33643998A7}" dt="2021-11-08T15:19:40.393" v="357"/>
          <ac:picMkLst>
            <pc:docMk/>
            <pc:sldMk cId="4142090716" sldId="267"/>
            <ac:picMk id="14" creationId="{6DA2E40F-DEAC-4B7C-8008-331B902E0ABF}"/>
          </ac:picMkLst>
        </pc:picChg>
      </pc:sldChg>
      <pc:sldChg chg="addSp delSp modSp mod">
        <pc:chgData name="Armacost, Vivi Lemmor" userId="e842febc-5071-4340-a71a-ef034bfc6fb0" providerId="ADAL" clId="{FE059290-3234-4A3F-8103-DB33643998A7}" dt="2021-11-08T18:51:43.755" v="2987" actId="108"/>
        <pc:sldMkLst>
          <pc:docMk/>
          <pc:sldMk cId="3357241610" sldId="268"/>
        </pc:sldMkLst>
        <pc:spChg chg="add del mod">
          <ac:chgData name="Armacost, Vivi Lemmor" userId="e842febc-5071-4340-a71a-ef034bfc6fb0" providerId="ADAL" clId="{FE059290-3234-4A3F-8103-DB33643998A7}" dt="2021-11-08T18:51:28.793" v="2985" actId="478"/>
          <ac:spMkLst>
            <pc:docMk/>
            <pc:sldMk cId="3357241610" sldId="268"/>
            <ac:spMk id="8" creationId="{DA12E730-7D97-4934-A074-1054E81D9AAF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9" creationId="{87D3A6A8-A80A-4FA0-BF0C-7298685DC1CA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10" creationId="{B832A6EE-245E-4428-AC4B-D951E80495AF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11" creationId="{3BA175BD-0A2C-4F2D-9C6A-B83A6B8BF791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12" creationId="{68FB8CA0-B282-49D4-A577-20687E740C24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13" creationId="{FE181CF4-1939-4C13-B583-005686032795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14" creationId="{80B5FC68-0748-4EA1-A9F6-14326D5128F6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15" creationId="{5AD07424-4CF8-4922-8254-C7A277675033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16" creationId="{C87091EF-5DE0-4A69-8328-0A4EC8A61A4C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17" creationId="{4D9A2DC8-C798-4B36-AA74-BE109A686A58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18" creationId="{8FF1673C-BFD9-48ED-A9CE-7278EE6F8F5D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19" creationId="{DFB1611B-F9FB-4742-B522-61B1EC802D7C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20" creationId="{373268B6-22ED-494C-9381-9D85A030FF3A}"/>
          </ac:spMkLst>
        </pc:spChg>
        <pc:spChg chg="add mod">
          <ac:chgData name="Armacost, Vivi Lemmor" userId="e842febc-5071-4340-a71a-ef034bfc6fb0" providerId="ADAL" clId="{FE059290-3234-4A3F-8103-DB33643998A7}" dt="2021-11-08T18:51:43.755" v="2987" actId="108"/>
          <ac:spMkLst>
            <pc:docMk/>
            <pc:sldMk cId="3357241610" sldId="268"/>
            <ac:spMk id="21" creationId="{B77D1227-50AC-4DF6-B1CD-BBBA9D2DD0F2}"/>
          </ac:spMkLst>
        </pc:spChg>
        <pc:spChg chg="add mod">
          <ac:chgData name="Armacost, Vivi Lemmor" userId="e842febc-5071-4340-a71a-ef034bfc6fb0" providerId="ADAL" clId="{FE059290-3234-4A3F-8103-DB33643998A7}" dt="2021-11-08T18:51:35.487" v="2986" actId="1076"/>
          <ac:spMkLst>
            <pc:docMk/>
            <pc:sldMk cId="3357241610" sldId="268"/>
            <ac:spMk id="22" creationId="{B31EED29-628E-4F15-AF65-4CF2B4EC8A26}"/>
          </ac:spMkLst>
        </pc:spChg>
      </pc:sldChg>
      <pc:sldChg chg="addSp delSp modSp mod">
        <pc:chgData name="Armacost, Vivi Lemmor" userId="e842febc-5071-4340-a71a-ef034bfc6fb0" providerId="ADAL" clId="{FE059290-3234-4A3F-8103-DB33643998A7}" dt="2021-11-08T18:51:53.575" v="2989"/>
        <pc:sldMkLst>
          <pc:docMk/>
          <pc:sldMk cId="3182211278" sldId="269"/>
        </pc:sldMkLst>
        <pc:spChg chg="add del mod">
          <ac:chgData name="Armacost, Vivi Lemmor" userId="e842febc-5071-4340-a71a-ef034bfc6fb0" providerId="ADAL" clId="{FE059290-3234-4A3F-8103-DB33643998A7}" dt="2021-11-08T18:51:52.940" v="2988" actId="478"/>
          <ac:spMkLst>
            <pc:docMk/>
            <pc:sldMk cId="3182211278" sldId="269"/>
            <ac:spMk id="8" creationId="{0E9A3B02-9807-4D0D-9A5F-4415E629E98D}"/>
          </ac:spMkLst>
        </pc:spChg>
        <pc:spChg chg="add del mod">
          <ac:chgData name="Armacost, Vivi Lemmor" userId="e842febc-5071-4340-a71a-ef034bfc6fb0" providerId="ADAL" clId="{FE059290-3234-4A3F-8103-DB33643998A7}" dt="2021-11-08T18:51:52.940" v="2988" actId="478"/>
          <ac:spMkLst>
            <pc:docMk/>
            <pc:sldMk cId="3182211278" sldId="269"/>
            <ac:spMk id="9" creationId="{388E5330-96A9-4697-B201-315C98DC9014}"/>
          </ac:spMkLst>
        </pc:spChg>
        <pc:spChg chg="add del mod">
          <ac:chgData name="Armacost, Vivi Lemmor" userId="e842febc-5071-4340-a71a-ef034bfc6fb0" providerId="ADAL" clId="{FE059290-3234-4A3F-8103-DB33643998A7}" dt="2021-11-08T18:51:52.940" v="2988" actId="478"/>
          <ac:spMkLst>
            <pc:docMk/>
            <pc:sldMk cId="3182211278" sldId="269"/>
            <ac:spMk id="10" creationId="{921EF6E5-B198-43C7-9643-D989783D74B0}"/>
          </ac:spMkLst>
        </pc:spChg>
        <pc:spChg chg="add del mod">
          <ac:chgData name="Armacost, Vivi Lemmor" userId="e842febc-5071-4340-a71a-ef034bfc6fb0" providerId="ADAL" clId="{FE059290-3234-4A3F-8103-DB33643998A7}" dt="2021-11-08T18:51:52.940" v="2988" actId="478"/>
          <ac:spMkLst>
            <pc:docMk/>
            <pc:sldMk cId="3182211278" sldId="269"/>
            <ac:spMk id="11" creationId="{7A71AA47-4372-40BA-92A4-8F7BC6A80691}"/>
          </ac:spMkLst>
        </pc:spChg>
        <pc:spChg chg="add del mod">
          <ac:chgData name="Armacost, Vivi Lemmor" userId="e842febc-5071-4340-a71a-ef034bfc6fb0" providerId="ADAL" clId="{FE059290-3234-4A3F-8103-DB33643998A7}" dt="2021-11-08T18:51:52.940" v="2988" actId="478"/>
          <ac:spMkLst>
            <pc:docMk/>
            <pc:sldMk cId="3182211278" sldId="269"/>
            <ac:spMk id="12" creationId="{A0522505-1977-47BC-8FA7-CCDC9497482E}"/>
          </ac:spMkLst>
        </pc:spChg>
        <pc:spChg chg="add del mod">
          <ac:chgData name="Armacost, Vivi Lemmor" userId="e842febc-5071-4340-a71a-ef034bfc6fb0" providerId="ADAL" clId="{FE059290-3234-4A3F-8103-DB33643998A7}" dt="2021-11-08T18:51:52.940" v="2988" actId="478"/>
          <ac:spMkLst>
            <pc:docMk/>
            <pc:sldMk cId="3182211278" sldId="269"/>
            <ac:spMk id="13" creationId="{5C79E07E-8A06-456B-BCC3-F68F8043EB80}"/>
          </ac:spMkLst>
        </pc:spChg>
        <pc:spChg chg="add del mod">
          <ac:chgData name="Armacost, Vivi Lemmor" userId="e842febc-5071-4340-a71a-ef034bfc6fb0" providerId="ADAL" clId="{FE059290-3234-4A3F-8103-DB33643998A7}" dt="2021-11-08T18:51:52.940" v="2988" actId="478"/>
          <ac:spMkLst>
            <pc:docMk/>
            <pc:sldMk cId="3182211278" sldId="269"/>
            <ac:spMk id="14" creationId="{438DF162-E4FF-4FE1-AAEF-302E35951732}"/>
          </ac:spMkLst>
        </pc:spChg>
        <pc:spChg chg="add del mod">
          <ac:chgData name="Armacost, Vivi Lemmor" userId="e842febc-5071-4340-a71a-ef034bfc6fb0" providerId="ADAL" clId="{FE059290-3234-4A3F-8103-DB33643998A7}" dt="2021-11-08T18:51:52.940" v="2988" actId="478"/>
          <ac:spMkLst>
            <pc:docMk/>
            <pc:sldMk cId="3182211278" sldId="269"/>
            <ac:spMk id="15" creationId="{2A31D975-A242-4891-9307-1701A7B55CCE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16" creationId="{737E0A72-8B73-4BC2-9A30-017410519E73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17" creationId="{5E6E8D61-8489-4571-9CBA-95B678FC913E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18" creationId="{9565FF81-8EDE-4BA0-A9AC-DE976BF780A8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19" creationId="{2D9D009D-87E6-4EAD-A7B5-89CE2C4F4B88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20" creationId="{8ECF8BAA-49AB-4E01-A82F-AF5787982000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21" creationId="{8D8C4E1B-7757-45DF-ACBE-D079D3096ACB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22" creationId="{D5458A27-68FB-42ED-979A-4B88DE708F3A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23" creationId="{2866255D-83D8-4676-B054-57E107437AB7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24" creationId="{D408149D-A615-4AB1-B450-0A8BB5A2E2B9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25" creationId="{8ECCBDC6-96D0-47AA-95CC-BF084F582992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26" creationId="{4EF8638A-A8DE-4648-A680-3ECF5B521B11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27" creationId="{51BDB527-57C7-4619-B372-941DDC30B36A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28" creationId="{5A20BE03-CC92-4644-A84B-A468EBB7BB67}"/>
          </ac:spMkLst>
        </pc:spChg>
        <pc:spChg chg="add mod">
          <ac:chgData name="Armacost, Vivi Lemmor" userId="e842febc-5071-4340-a71a-ef034bfc6fb0" providerId="ADAL" clId="{FE059290-3234-4A3F-8103-DB33643998A7}" dt="2021-11-08T18:51:53.575" v="2989"/>
          <ac:spMkLst>
            <pc:docMk/>
            <pc:sldMk cId="3182211278" sldId="269"/>
            <ac:spMk id="29" creationId="{6AF05E30-C302-4A5B-ACA9-DEB013CAF20A}"/>
          </ac:spMkLst>
        </pc:spChg>
      </pc:sldChg>
      <pc:sldChg chg="addSp delSp modSp mod">
        <pc:chgData name="Armacost, Vivi Lemmor" userId="e842febc-5071-4340-a71a-ef034bfc6fb0" providerId="ADAL" clId="{FE059290-3234-4A3F-8103-DB33643998A7}" dt="2021-11-08T18:51:59.449" v="2991"/>
        <pc:sldMkLst>
          <pc:docMk/>
          <pc:sldMk cId="2006816574" sldId="270"/>
        </pc:sldMkLst>
        <pc:spChg chg="add del mod">
          <ac:chgData name="Armacost, Vivi Lemmor" userId="e842febc-5071-4340-a71a-ef034bfc6fb0" providerId="ADAL" clId="{FE059290-3234-4A3F-8103-DB33643998A7}" dt="2021-11-08T18:51:58.815" v="2990" actId="478"/>
          <ac:spMkLst>
            <pc:docMk/>
            <pc:sldMk cId="2006816574" sldId="270"/>
            <ac:spMk id="8" creationId="{AEC91EF8-A0BD-4CC5-A2A6-793D8C00497C}"/>
          </ac:spMkLst>
        </pc:spChg>
        <pc:spChg chg="add del mod">
          <ac:chgData name="Armacost, Vivi Lemmor" userId="e842febc-5071-4340-a71a-ef034bfc6fb0" providerId="ADAL" clId="{FE059290-3234-4A3F-8103-DB33643998A7}" dt="2021-11-08T18:51:58.815" v="2990" actId="478"/>
          <ac:spMkLst>
            <pc:docMk/>
            <pc:sldMk cId="2006816574" sldId="270"/>
            <ac:spMk id="9" creationId="{3FEBAE4C-89E3-44B4-A23F-ED789D691DCD}"/>
          </ac:spMkLst>
        </pc:spChg>
        <pc:spChg chg="add del mod">
          <ac:chgData name="Armacost, Vivi Lemmor" userId="e842febc-5071-4340-a71a-ef034bfc6fb0" providerId="ADAL" clId="{FE059290-3234-4A3F-8103-DB33643998A7}" dt="2021-11-08T18:51:58.815" v="2990" actId="478"/>
          <ac:spMkLst>
            <pc:docMk/>
            <pc:sldMk cId="2006816574" sldId="270"/>
            <ac:spMk id="10" creationId="{BCE40275-D2EA-4F58-BE63-1A9ADFBC430B}"/>
          </ac:spMkLst>
        </pc:spChg>
        <pc:spChg chg="add del mod">
          <ac:chgData name="Armacost, Vivi Lemmor" userId="e842febc-5071-4340-a71a-ef034bfc6fb0" providerId="ADAL" clId="{FE059290-3234-4A3F-8103-DB33643998A7}" dt="2021-11-08T18:51:58.815" v="2990" actId="478"/>
          <ac:spMkLst>
            <pc:docMk/>
            <pc:sldMk cId="2006816574" sldId="270"/>
            <ac:spMk id="11" creationId="{5EFBBD17-FA52-454B-AE41-CCB2F3795749}"/>
          </ac:spMkLst>
        </pc:spChg>
        <pc:spChg chg="add del mod">
          <ac:chgData name="Armacost, Vivi Lemmor" userId="e842febc-5071-4340-a71a-ef034bfc6fb0" providerId="ADAL" clId="{FE059290-3234-4A3F-8103-DB33643998A7}" dt="2021-11-08T18:51:58.815" v="2990" actId="478"/>
          <ac:spMkLst>
            <pc:docMk/>
            <pc:sldMk cId="2006816574" sldId="270"/>
            <ac:spMk id="12" creationId="{60C723C4-B7C1-43BE-8F98-330F28BF7F08}"/>
          </ac:spMkLst>
        </pc:spChg>
        <pc:spChg chg="add del mod">
          <ac:chgData name="Armacost, Vivi Lemmor" userId="e842febc-5071-4340-a71a-ef034bfc6fb0" providerId="ADAL" clId="{FE059290-3234-4A3F-8103-DB33643998A7}" dt="2021-11-08T18:51:58.815" v="2990" actId="478"/>
          <ac:spMkLst>
            <pc:docMk/>
            <pc:sldMk cId="2006816574" sldId="270"/>
            <ac:spMk id="13" creationId="{CE7AB884-E632-4E53-9908-DD24E7F64324}"/>
          </ac:spMkLst>
        </pc:spChg>
        <pc:spChg chg="add del mod">
          <ac:chgData name="Armacost, Vivi Lemmor" userId="e842febc-5071-4340-a71a-ef034bfc6fb0" providerId="ADAL" clId="{FE059290-3234-4A3F-8103-DB33643998A7}" dt="2021-11-08T18:51:58.815" v="2990" actId="478"/>
          <ac:spMkLst>
            <pc:docMk/>
            <pc:sldMk cId="2006816574" sldId="270"/>
            <ac:spMk id="14" creationId="{D553B330-7614-4AEC-8082-5E125D543192}"/>
          </ac:spMkLst>
        </pc:spChg>
        <pc:spChg chg="add del mod">
          <ac:chgData name="Armacost, Vivi Lemmor" userId="e842febc-5071-4340-a71a-ef034bfc6fb0" providerId="ADAL" clId="{FE059290-3234-4A3F-8103-DB33643998A7}" dt="2021-11-08T18:51:58.815" v="2990" actId="478"/>
          <ac:spMkLst>
            <pc:docMk/>
            <pc:sldMk cId="2006816574" sldId="270"/>
            <ac:spMk id="15" creationId="{C1684706-5908-4CA3-A51F-0AFCB39FB9EB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16" creationId="{E0654D52-B61E-416E-9823-581CE07EA064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17" creationId="{66A747CE-7F04-4429-B84A-1FBD82168E42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18" creationId="{6318E457-A7CC-4B5D-86BE-099DFD850CAC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19" creationId="{18D814FB-C8C3-428E-95A8-D5084B1DD4A7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20" creationId="{67EF2730-B7F8-4B65-AC0B-A199ADEFE276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21" creationId="{B478DE92-717C-4F69-ABEA-07A4995F59A9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22" creationId="{16089C86-04CB-4F9B-B7E2-43D891D477D1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23" creationId="{67DE37E0-A665-4D91-93D0-2A05E9DE6944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24" creationId="{FAA057FA-B9C1-4F71-BF1E-023C14FFA6BA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25" creationId="{FA5C3F58-CCBC-4B57-89FA-13C8F15A9F9D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26" creationId="{EFCA6603-3811-4BFD-B49A-2EE57F6DFEC9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27" creationId="{D8BEBFFE-1034-470D-A25E-C581F2B9E5BD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28" creationId="{74660C36-980B-4E5D-8270-CA600A94BE27}"/>
          </ac:spMkLst>
        </pc:spChg>
        <pc:spChg chg="add mod">
          <ac:chgData name="Armacost, Vivi Lemmor" userId="e842febc-5071-4340-a71a-ef034bfc6fb0" providerId="ADAL" clId="{FE059290-3234-4A3F-8103-DB33643998A7}" dt="2021-11-08T18:51:59.449" v="2991"/>
          <ac:spMkLst>
            <pc:docMk/>
            <pc:sldMk cId="2006816574" sldId="270"/>
            <ac:spMk id="29" creationId="{CAEBB7D7-9CCB-4035-B7BB-7D346ADC1018}"/>
          </ac:spMkLst>
        </pc:spChg>
      </pc:sldChg>
      <pc:sldChg chg="addSp delSp modSp mod">
        <pc:chgData name="Armacost, Vivi Lemmor" userId="e842febc-5071-4340-a71a-ef034bfc6fb0" providerId="ADAL" clId="{FE059290-3234-4A3F-8103-DB33643998A7}" dt="2021-11-08T18:52:07.039" v="2993"/>
        <pc:sldMkLst>
          <pc:docMk/>
          <pc:sldMk cId="344177897" sldId="271"/>
        </pc:sldMkLst>
        <pc:spChg chg="mod">
          <ac:chgData name="Armacost, Vivi Lemmor" userId="e842febc-5071-4340-a71a-ef034bfc6fb0" providerId="ADAL" clId="{FE059290-3234-4A3F-8103-DB33643998A7}" dt="2021-11-08T16:30:33.469" v="1619" actId="1076"/>
          <ac:spMkLst>
            <pc:docMk/>
            <pc:sldMk cId="344177897" sldId="271"/>
            <ac:spMk id="3" creationId="{7BC151E8-A2EA-40D8-B47E-F8496CA0B9B7}"/>
          </ac:spMkLst>
        </pc:spChg>
        <pc:spChg chg="add del mod">
          <ac:chgData name="Armacost, Vivi Lemmor" userId="e842febc-5071-4340-a71a-ef034bfc6fb0" providerId="ADAL" clId="{FE059290-3234-4A3F-8103-DB33643998A7}" dt="2021-11-08T18:52:06.587" v="2992" actId="478"/>
          <ac:spMkLst>
            <pc:docMk/>
            <pc:sldMk cId="344177897" sldId="271"/>
            <ac:spMk id="8" creationId="{DCE14C99-1571-4D1E-BA88-602C7F4DAB2C}"/>
          </ac:spMkLst>
        </pc:spChg>
        <pc:spChg chg="add del mod">
          <ac:chgData name="Armacost, Vivi Lemmor" userId="e842febc-5071-4340-a71a-ef034bfc6fb0" providerId="ADAL" clId="{FE059290-3234-4A3F-8103-DB33643998A7}" dt="2021-11-08T18:52:06.587" v="2992" actId="478"/>
          <ac:spMkLst>
            <pc:docMk/>
            <pc:sldMk cId="344177897" sldId="271"/>
            <ac:spMk id="9" creationId="{F7639647-862B-418F-8CB9-4A0E6E48E506}"/>
          </ac:spMkLst>
        </pc:spChg>
        <pc:spChg chg="add del mod">
          <ac:chgData name="Armacost, Vivi Lemmor" userId="e842febc-5071-4340-a71a-ef034bfc6fb0" providerId="ADAL" clId="{FE059290-3234-4A3F-8103-DB33643998A7}" dt="2021-11-08T18:52:06.587" v="2992" actId="478"/>
          <ac:spMkLst>
            <pc:docMk/>
            <pc:sldMk cId="344177897" sldId="271"/>
            <ac:spMk id="10" creationId="{7C337426-EAD1-43C7-882E-9D0525B73FEA}"/>
          </ac:spMkLst>
        </pc:spChg>
        <pc:spChg chg="add del mod">
          <ac:chgData name="Armacost, Vivi Lemmor" userId="e842febc-5071-4340-a71a-ef034bfc6fb0" providerId="ADAL" clId="{FE059290-3234-4A3F-8103-DB33643998A7}" dt="2021-11-08T18:52:06.587" v="2992" actId="478"/>
          <ac:spMkLst>
            <pc:docMk/>
            <pc:sldMk cId="344177897" sldId="271"/>
            <ac:spMk id="11" creationId="{783C901E-45EE-46D2-B132-9B775213A795}"/>
          </ac:spMkLst>
        </pc:spChg>
        <pc:spChg chg="add del mod">
          <ac:chgData name="Armacost, Vivi Lemmor" userId="e842febc-5071-4340-a71a-ef034bfc6fb0" providerId="ADAL" clId="{FE059290-3234-4A3F-8103-DB33643998A7}" dt="2021-11-08T18:52:06.587" v="2992" actId="478"/>
          <ac:spMkLst>
            <pc:docMk/>
            <pc:sldMk cId="344177897" sldId="271"/>
            <ac:spMk id="12" creationId="{5EFC075E-E7CA-4E8C-89A1-3B21F1BF0B2A}"/>
          </ac:spMkLst>
        </pc:spChg>
        <pc:spChg chg="add del mod">
          <ac:chgData name="Armacost, Vivi Lemmor" userId="e842febc-5071-4340-a71a-ef034bfc6fb0" providerId="ADAL" clId="{FE059290-3234-4A3F-8103-DB33643998A7}" dt="2021-11-08T18:52:06.587" v="2992" actId="478"/>
          <ac:spMkLst>
            <pc:docMk/>
            <pc:sldMk cId="344177897" sldId="271"/>
            <ac:spMk id="13" creationId="{60310CE1-72EB-4C33-9514-79350364F0CF}"/>
          </ac:spMkLst>
        </pc:spChg>
        <pc:spChg chg="add del mod">
          <ac:chgData name="Armacost, Vivi Lemmor" userId="e842febc-5071-4340-a71a-ef034bfc6fb0" providerId="ADAL" clId="{FE059290-3234-4A3F-8103-DB33643998A7}" dt="2021-11-08T18:52:06.587" v="2992" actId="478"/>
          <ac:spMkLst>
            <pc:docMk/>
            <pc:sldMk cId="344177897" sldId="271"/>
            <ac:spMk id="14" creationId="{F9FE474D-1D5B-4B02-90DE-C1ADB36B6010}"/>
          </ac:spMkLst>
        </pc:spChg>
        <pc:spChg chg="add del mod">
          <ac:chgData name="Armacost, Vivi Lemmor" userId="e842febc-5071-4340-a71a-ef034bfc6fb0" providerId="ADAL" clId="{FE059290-3234-4A3F-8103-DB33643998A7}" dt="2021-11-08T18:52:06.587" v="2992" actId="478"/>
          <ac:spMkLst>
            <pc:docMk/>
            <pc:sldMk cId="344177897" sldId="271"/>
            <ac:spMk id="15" creationId="{DDD68BFC-715B-4249-A613-04C8B8B57780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16" creationId="{66F1D8FE-CAC5-4615-8887-F50DD54E1DA6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17" creationId="{9578B746-34D3-4543-ABC6-FB91DE0328E8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18" creationId="{F6EAE8F8-C9EE-43DD-8C02-B6CA339D6EBA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19" creationId="{6B57D874-3E11-497A-B1B9-11BDB3E63643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20" creationId="{40FC1F57-1D7A-4F9D-83DF-A84E530749E4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21" creationId="{D50A9514-8120-4D1C-9EED-1CF4DDF4A59A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22" creationId="{A268664C-72F4-450D-B002-89F13DEA5186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23" creationId="{AD89E255-BC3B-455D-BFF0-11DAC2D8DCF3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24" creationId="{7FBB033E-EC90-40A5-B5D5-8639FF505590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25" creationId="{64D8E1A3-9C9F-409D-968D-813792018F55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26" creationId="{3E92FF00-AE63-4734-BE43-46EB688F2D58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27" creationId="{3FECFF21-915F-43B5-A232-4FAD54340505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28" creationId="{98446FAE-2415-4059-B166-A0C161528315}"/>
          </ac:spMkLst>
        </pc:spChg>
        <pc:spChg chg="add mod">
          <ac:chgData name="Armacost, Vivi Lemmor" userId="e842febc-5071-4340-a71a-ef034bfc6fb0" providerId="ADAL" clId="{FE059290-3234-4A3F-8103-DB33643998A7}" dt="2021-11-08T18:52:07.039" v="2993"/>
          <ac:spMkLst>
            <pc:docMk/>
            <pc:sldMk cId="344177897" sldId="271"/>
            <ac:spMk id="29" creationId="{99252BF6-5630-4B99-AC2E-0C6B0D5F3D52}"/>
          </ac:spMkLst>
        </pc:spChg>
        <pc:grpChg chg="mod">
          <ac:chgData name="Armacost, Vivi Lemmor" userId="e842febc-5071-4340-a71a-ef034bfc6fb0" providerId="ADAL" clId="{FE059290-3234-4A3F-8103-DB33643998A7}" dt="2021-11-08T16:30:29.725" v="1618" actId="1076"/>
          <ac:grpSpMkLst>
            <pc:docMk/>
            <pc:sldMk cId="344177897" sldId="271"/>
            <ac:grpSpMk id="7" creationId="{788D15F6-73FD-4CFB-BA80-27896AF6496E}"/>
          </ac:grpSpMkLst>
        </pc:grpChg>
      </pc:sldChg>
      <pc:sldChg chg="addSp delSp modSp mod modNotesTx">
        <pc:chgData name="Armacost, Vivi Lemmor" userId="e842febc-5071-4340-a71a-ef034bfc6fb0" providerId="ADAL" clId="{FE059290-3234-4A3F-8103-DB33643998A7}" dt="2021-11-08T18:50:18.505" v="2976"/>
        <pc:sldMkLst>
          <pc:docMk/>
          <pc:sldMk cId="1982566715" sldId="272"/>
        </pc:sldMkLst>
        <pc:spChg chg="mod">
          <ac:chgData name="Armacost, Vivi Lemmor" userId="e842febc-5071-4340-a71a-ef034bfc6fb0" providerId="ADAL" clId="{FE059290-3234-4A3F-8103-DB33643998A7}" dt="2021-11-08T16:27:56.413" v="1450" actId="1076"/>
          <ac:spMkLst>
            <pc:docMk/>
            <pc:sldMk cId="1982566715" sldId="272"/>
            <ac:spMk id="2" creationId="{243AE3C4-C2D9-49EB-91D0-6C243ABFF071}"/>
          </ac:spMkLst>
        </pc:spChg>
        <pc:spChg chg="mod">
          <ac:chgData name="Armacost, Vivi Lemmor" userId="e842febc-5071-4340-a71a-ef034bfc6fb0" providerId="ADAL" clId="{FE059290-3234-4A3F-8103-DB33643998A7}" dt="2021-11-08T16:28:00.046" v="1451" actId="1076"/>
          <ac:spMkLst>
            <pc:docMk/>
            <pc:sldMk cId="1982566715" sldId="272"/>
            <ac:spMk id="3" creationId="{74458A2B-3153-41E6-B80B-DB7BA196CF8D}"/>
          </ac:spMkLst>
        </pc:spChg>
        <pc:spChg chg="add del mod">
          <ac:chgData name="Armacost, Vivi Lemmor" userId="e842febc-5071-4340-a71a-ef034bfc6fb0" providerId="ADAL" clId="{FE059290-3234-4A3F-8103-DB33643998A7}" dt="2021-11-08T15:55:27.783" v="829" actId="478"/>
          <ac:spMkLst>
            <pc:docMk/>
            <pc:sldMk cId="1982566715" sldId="272"/>
            <ac:spMk id="4" creationId="{DAEEC3EF-8577-4F35-BE54-71E616675F2E}"/>
          </ac:spMkLst>
        </pc:spChg>
        <pc:spChg chg="add del mod">
          <ac:chgData name="Armacost, Vivi Lemmor" userId="e842febc-5071-4340-a71a-ef034bfc6fb0" providerId="ADAL" clId="{FE059290-3234-4A3F-8103-DB33643998A7}" dt="2021-11-08T15:55:27.783" v="829" actId="478"/>
          <ac:spMkLst>
            <pc:docMk/>
            <pc:sldMk cId="1982566715" sldId="272"/>
            <ac:spMk id="5" creationId="{A3399830-32CF-403E-85ED-7A46A4326C9C}"/>
          </ac:spMkLst>
        </pc:spChg>
        <pc:spChg chg="add del mod">
          <ac:chgData name="Armacost, Vivi Lemmor" userId="e842febc-5071-4340-a71a-ef034bfc6fb0" providerId="ADAL" clId="{FE059290-3234-4A3F-8103-DB33643998A7}" dt="2021-11-08T15:55:27.783" v="829" actId="478"/>
          <ac:spMkLst>
            <pc:docMk/>
            <pc:sldMk cId="1982566715" sldId="272"/>
            <ac:spMk id="6" creationId="{816540C8-F3A1-4748-ABED-DAB21F339D7D}"/>
          </ac:spMkLst>
        </pc:spChg>
        <pc:spChg chg="add del mod">
          <ac:chgData name="Armacost, Vivi Lemmor" userId="e842febc-5071-4340-a71a-ef034bfc6fb0" providerId="ADAL" clId="{FE059290-3234-4A3F-8103-DB33643998A7}" dt="2021-11-08T15:55:27.783" v="829" actId="478"/>
          <ac:spMkLst>
            <pc:docMk/>
            <pc:sldMk cId="1982566715" sldId="272"/>
            <ac:spMk id="7" creationId="{29E72743-4F62-469D-9EFC-1E13376F77EE}"/>
          </ac:spMkLst>
        </pc:spChg>
        <pc:spChg chg="add del mod">
          <ac:chgData name="Armacost, Vivi Lemmor" userId="e842febc-5071-4340-a71a-ef034bfc6fb0" providerId="ADAL" clId="{FE059290-3234-4A3F-8103-DB33643998A7}" dt="2021-11-08T15:55:27.783" v="829" actId="478"/>
          <ac:spMkLst>
            <pc:docMk/>
            <pc:sldMk cId="1982566715" sldId="272"/>
            <ac:spMk id="8" creationId="{951D4DC8-C2CE-4787-AB73-BFD1DB86F81E}"/>
          </ac:spMkLst>
        </pc:spChg>
        <pc:spChg chg="add del mod">
          <ac:chgData name="Armacost, Vivi Lemmor" userId="e842febc-5071-4340-a71a-ef034bfc6fb0" providerId="ADAL" clId="{FE059290-3234-4A3F-8103-DB33643998A7}" dt="2021-11-08T15:55:27.783" v="829" actId="478"/>
          <ac:spMkLst>
            <pc:docMk/>
            <pc:sldMk cId="1982566715" sldId="272"/>
            <ac:spMk id="9" creationId="{499A6F2C-7D37-4584-AC93-749B2BF0DB8A}"/>
          </ac:spMkLst>
        </pc:spChg>
        <pc:spChg chg="add del mod">
          <ac:chgData name="Armacost, Vivi Lemmor" userId="e842febc-5071-4340-a71a-ef034bfc6fb0" providerId="ADAL" clId="{FE059290-3234-4A3F-8103-DB33643998A7}" dt="2021-11-08T15:55:27.783" v="829" actId="478"/>
          <ac:spMkLst>
            <pc:docMk/>
            <pc:sldMk cId="1982566715" sldId="272"/>
            <ac:spMk id="10" creationId="{BDC373C3-75BE-439F-87D2-7019A5D84FBD}"/>
          </ac:spMkLst>
        </pc:spChg>
        <pc:spChg chg="add del mod">
          <ac:chgData name="Armacost, Vivi Lemmor" userId="e842febc-5071-4340-a71a-ef034bfc6fb0" providerId="ADAL" clId="{FE059290-3234-4A3F-8103-DB33643998A7}" dt="2021-11-08T15:55:27.783" v="829" actId="478"/>
          <ac:spMkLst>
            <pc:docMk/>
            <pc:sldMk cId="1982566715" sldId="272"/>
            <ac:spMk id="11" creationId="{5818F6B3-0540-4202-A7D7-5D8BE25B053B}"/>
          </ac:spMkLst>
        </pc:spChg>
        <pc:spChg chg="add del mod">
          <ac:chgData name="Armacost, Vivi Lemmor" userId="e842febc-5071-4340-a71a-ef034bfc6fb0" providerId="ADAL" clId="{FE059290-3234-4A3F-8103-DB33643998A7}" dt="2021-11-08T18:50:17.644" v="2975" actId="478"/>
          <ac:spMkLst>
            <pc:docMk/>
            <pc:sldMk cId="1982566715" sldId="272"/>
            <ac:spMk id="12" creationId="{218C5ED9-5716-46E6-9929-1451674C63F0}"/>
          </ac:spMkLst>
        </pc:spChg>
        <pc:spChg chg="add del mod">
          <ac:chgData name="Armacost, Vivi Lemmor" userId="e842febc-5071-4340-a71a-ef034bfc6fb0" providerId="ADAL" clId="{FE059290-3234-4A3F-8103-DB33643998A7}" dt="2021-11-08T18:50:17.644" v="2975" actId="478"/>
          <ac:spMkLst>
            <pc:docMk/>
            <pc:sldMk cId="1982566715" sldId="272"/>
            <ac:spMk id="13" creationId="{F4FE09D7-8A37-4E06-83D2-00B2D61C3602}"/>
          </ac:spMkLst>
        </pc:spChg>
        <pc:spChg chg="add del mod">
          <ac:chgData name="Armacost, Vivi Lemmor" userId="e842febc-5071-4340-a71a-ef034bfc6fb0" providerId="ADAL" clId="{FE059290-3234-4A3F-8103-DB33643998A7}" dt="2021-11-08T18:50:17.644" v="2975" actId="478"/>
          <ac:spMkLst>
            <pc:docMk/>
            <pc:sldMk cId="1982566715" sldId="272"/>
            <ac:spMk id="14" creationId="{AE3DAD51-D601-4CC0-A081-E50F9298D807}"/>
          </ac:spMkLst>
        </pc:spChg>
        <pc:spChg chg="add del mod">
          <ac:chgData name="Armacost, Vivi Lemmor" userId="e842febc-5071-4340-a71a-ef034bfc6fb0" providerId="ADAL" clId="{FE059290-3234-4A3F-8103-DB33643998A7}" dt="2021-11-08T18:50:17.644" v="2975" actId="478"/>
          <ac:spMkLst>
            <pc:docMk/>
            <pc:sldMk cId="1982566715" sldId="272"/>
            <ac:spMk id="15" creationId="{C5C47EE2-56E1-4559-9C53-E7C0784DD756}"/>
          </ac:spMkLst>
        </pc:spChg>
        <pc:spChg chg="add del mod">
          <ac:chgData name="Armacost, Vivi Lemmor" userId="e842febc-5071-4340-a71a-ef034bfc6fb0" providerId="ADAL" clId="{FE059290-3234-4A3F-8103-DB33643998A7}" dt="2021-11-08T18:50:17.644" v="2975" actId="478"/>
          <ac:spMkLst>
            <pc:docMk/>
            <pc:sldMk cId="1982566715" sldId="272"/>
            <ac:spMk id="16" creationId="{FF2073C9-BC18-428F-A5E8-CE44770861E6}"/>
          </ac:spMkLst>
        </pc:spChg>
        <pc:spChg chg="add del mod">
          <ac:chgData name="Armacost, Vivi Lemmor" userId="e842febc-5071-4340-a71a-ef034bfc6fb0" providerId="ADAL" clId="{FE059290-3234-4A3F-8103-DB33643998A7}" dt="2021-11-08T18:50:17.644" v="2975" actId="478"/>
          <ac:spMkLst>
            <pc:docMk/>
            <pc:sldMk cId="1982566715" sldId="272"/>
            <ac:spMk id="17" creationId="{AB02D0D8-37B7-4BA5-A668-9540CFE48C4E}"/>
          </ac:spMkLst>
        </pc:spChg>
        <pc:spChg chg="add del mod">
          <ac:chgData name="Armacost, Vivi Lemmor" userId="e842febc-5071-4340-a71a-ef034bfc6fb0" providerId="ADAL" clId="{FE059290-3234-4A3F-8103-DB33643998A7}" dt="2021-11-08T18:50:17.644" v="2975" actId="478"/>
          <ac:spMkLst>
            <pc:docMk/>
            <pc:sldMk cId="1982566715" sldId="272"/>
            <ac:spMk id="18" creationId="{E0BAF4D8-6F77-4736-9662-5F8FBD145FBD}"/>
          </ac:spMkLst>
        </pc:spChg>
        <pc:spChg chg="add del mod">
          <ac:chgData name="Armacost, Vivi Lemmor" userId="e842febc-5071-4340-a71a-ef034bfc6fb0" providerId="ADAL" clId="{FE059290-3234-4A3F-8103-DB33643998A7}" dt="2021-11-08T18:50:17.644" v="2975" actId="478"/>
          <ac:spMkLst>
            <pc:docMk/>
            <pc:sldMk cId="1982566715" sldId="272"/>
            <ac:spMk id="19" creationId="{C8209D2D-ECF6-411A-96EE-569122B1527F}"/>
          </ac:spMkLst>
        </pc:spChg>
        <pc:spChg chg="add mod">
          <ac:chgData name="Armacost, Vivi Lemmor" userId="e842febc-5071-4340-a71a-ef034bfc6fb0" providerId="ADAL" clId="{FE059290-3234-4A3F-8103-DB33643998A7}" dt="2021-11-08T18:50:18.505" v="2976"/>
          <ac:spMkLst>
            <pc:docMk/>
            <pc:sldMk cId="1982566715" sldId="272"/>
            <ac:spMk id="20" creationId="{BFC5372E-3BFD-4087-983E-71A93E85421D}"/>
          </ac:spMkLst>
        </pc:spChg>
        <pc:spChg chg="add mod">
          <ac:chgData name="Armacost, Vivi Lemmor" userId="e842febc-5071-4340-a71a-ef034bfc6fb0" providerId="ADAL" clId="{FE059290-3234-4A3F-8103-DB33643998A7}" dt="2021-11-08T18:50:18.505" v="2976"/>
          <ac:spMkLst>
            <pc:docMk/>
            <pc:sldMk cId="1982566715" sldId="272"/>
            <ac:spMk id="21" creationId="{480D1F73-9776-427E-B5B9-4069C0E2F86A}"/>
          </ac:spMkLst>
        </pc:spChg>
        <pc:spChg chg="add mod">
          <ac:chgData name="Armacost, Vivi Lemmor" userId="e842febc-5071-4340-a71a-ef034bfc6fb0" providerId="ADAL" clId="{FE059290-3234-4A3F-8103-DB33643998A7}" dt="2021-11-08T18:50:18.505" v="2976"/>
          <ac:spMkLst>
            <pc:docMk/>
            <pc:sldMk cId="1982566715" sldId="272"/>
            <ac:spMk id="22" creationId="{AABF67FD-7FDD-409F-B82F-3DE5CEC49333}"/>
          </ac:spMkLst>
        </pc:spChg>
        <pc:spChg chg="add mod">
          <ac:chgData name="Armacost, Vivi Lemmor" userId="e842febc-5071-4340-a71a-ef034bfc6fb0" providerId="ADAL" clId="{FE059290-3234-4A3F-8103-DB33643998A7}" dt="2021-11-08T18:50:18.505" v="2976"/>
          <ac:spMkLst>
            <pc:docMk/>
            <pc:sldMk cId="1982566715" sldId="272"/>
            <ac:spMk id="23" creationId="{8A9B5700-90FF-4989-B386-6EA3442BE6CE}"/>
          </ac:spMkLst>
        </pc:spChg>
        <pc:spChg chg="add mod">
          <ac:chgData name="Armacost, Vivi Lemmor" userId="e842febc-5071-4340-a71a-ef034bfc6fb0" providerId="ADAL" clId="{FE059290-3234-4A3F-8103-DB33643998A7}" dt="2021-11-08T18:50:18.505" v="2976"/>
          <ac:spMkLst>
            <pc:docMk/>
            <pc:sldMk cId="1982566715" sldId="272"/>
            <ac:spMk id="24" creationId="{629D48E7-DAF5-48C2-8573-7AB4FA0EB737}"/>
          </ac:spMkLst>
        </pc:spChg>
        <pc:spChg chg="add mod">
          <ac:chgData name="Armacost, Vivi Lemmor" userId="e842febc-5071-4340-a71a-ef034bfc6fb0" providerId="ADAL" clId="{FE059290-3234-4A3F-8103-DB33643998A7}" dt="2021-11-08T18:50:18.505" v="2976"/>
          <ac:spMkLst>
            <pc:docMk/>
            <pc:sldMk cId="1982566715" sldId="272"/>
            <ac:spMk id="25" creationId="{D8FB1D03-FF1E-4591-93DE-B4990577C04F}"/>
          </ac:spMkLst>
        </pc:spChg>
        <pc:spChg chg="add mod">
          <ac:chgData name="Armacost, Vivi Lemmor" userId="e842febc-5071-4340-a71a-ef034bfc6fb0" providerId="ADAL" clId="{FE059290-3234-4A3F-8103-DB33643998A7}" dt="2021-11-08T18:50:18.505" v="2976"/>
          <ac:spMkLst>
            <pc:docMk/>
            <pc:sldMk cId="1982566715" sldId="272"/>
            <ac:spMk id="26" creationId="{5D7559CF-AD3C-40E1-B1DA-DA515A059246}"/>
          </ac:spMkLst>
        </pc:spChg>
        <pc:picChg chg="mod">
          <ac:chgData name="Armacost, Vivi Lemmor" userId="e842febc-5071-4340-a71a-ef034bfc6fb0" providerId="ADAL" clId="{FE059290-3234-4A3F-8103-DB33643998A7}" dt="2021-11-08T18:30:43.588" v="2896" actId="1076"/>
          <ac:picMkLst>
            <pc:docMk/>
            <pc:sldMk cId="1982566715" sldId="272"/>
            <ac:picMk id="7" creationId="{B556DAE8-30E5-47A0-BD3B-3D5D59CA8B39}"/>
          </ac:picMkLst>
        </pc:picChg>
      </pc:sldChg>
      <pc:sldChg chg="addSp delSp modSp mod">
        <pc:chgData name="Armacost, Vivi Lemmor" userId="e842febc-5071-4340-a71a-ef034bfc6fb0" providerId="ADAL" clId="{FE059290-3234-4A3F-8103-DB33643998A7}" dt="2021-11-08T18:50:33.811" v="2978"/>
        <pc:sldMkLst>
          <pc:docMk/>
          <pc:sldMk cId="2961911395" sldId="273"/>
        </pc:sldMkLst>
        <pc:spChg chg="add del mod">
          <ac:chgData name="Armacost, Vivi Lemmor" userId="e842febc-5071-4340-a71a-ef034bfc6fb0" providerId="ADAL" clId="{FE059290-3234-4A3F-8103-DB33643998A7}" dt="2021-11-08T15:55:35.162" v="831" actId="478"/>
          <ac:spMkLst>
            <pc:docMk/>
            <pc:sldMk cId="2961911395" sldId="273"/>
            <ac:spMk id="4" creationId="{914CCA66-F590-41CB-A7BA-392C82D001FE}"/>
          </ac:spMkLst>
        </pc:spChg>
        <pc:spChg chg="add del mod">
          <ac:chgData name="Armacost, Vivi Lemmor" userId="e842febc-5071-4340-a71a-ef034bfc6fb0" providerId="ADAL" clId="{FE059290-3234-4A3F-8103-DB33643998A7}" dt="2021-11-08T15:55:35.162" v="831" actId="478"/>
          <ac:spMkLst>
            <pc:docMk/>
            <pc:sldMk cId="2961911395" sldId="273"/>
            <ac:spMk id="5" creationId="{50A6FA33-2C8F-43CA-A753-93DE9DEBE258}"/>
          </ac:spMkLst>
        </pc:spChg>
        <pc:spChg chg="add del mod">
          <ac:chgData name="Armacost, Vivi Lemmor" userId="e842febc-5071-4340-a71a-ef034bfc6fb0" providerId="ADAL" clId="{FE059290-3234-4A3F-8103-DB33643998A7}" dt="2021-11-08T15:55:35.162" v="831" actId="478"/>
          <ac:spMkLst>
            <pc:docMk/>
            <pc:sldMk cId="2961911395" sldId="273"/>
            <ac:spMk id="6" creationId="{B4DAC441-1F04-453B-9C05-76BD3F7AEC44}"/>
          </ac:spMkLst>
        </pc:spChg>
        <pc:spChg chg="add del mod">
          <ac:chgData name="Armacost, Vivi Lemmor" userId="e842febc-5071-4340-a71a-ef034bfc6fb0" providerId="ADAL" clId="{FE059290-3234-4A3F-8103-DB33643998A7}" dt="2021-11-08T15:55:35.162" v="831" actId="478"/>
          <ac:spMkLst>
            <pc:docMk/>
            <pc:sldMk cId="2961911395" sldId="273"/>
            <ac:spMk id="7" creationId="{E8F692C8-A670-49DC-96DD-C72CB4FFBB1F}"/>
          </ac:spMkLst>
        </pc:spChg>
        <pc:spChg chg="add del mod">
          <ac:chgData name="Armacost, Vivi Lemmor" userId="e842febc-5071-4340-a71a-ef034bfc6fb0" providerId="ADAL" clId="{FE059290-3234-4A3F-8103-DB33643998A7}" dt="2021-11-08T15:55:35.162" v="831" actId="478"/>
          <ac:spMkLst>
            <pc:docMk/>
            <pc:sldMk cId="2961911395" sldId="273"/>
            <ac:spMk id="8" creationId="{A61AAFF9-911A-43CE-B9B6-5140B28E2DFA}"/>
          </ac:spMkLst>
        </pc:spChg>
        <pc:spChg chg="add del mod">
          <ac:chgData name="Armacost, Vivi Lemmor" userId="e842febc-5071-4340-a71a-ef034bfc6fb0" providerId="ADAL" clId="{FE059290-3234-4A3F-8103-DB33643998A7}" dt="2021-11-08T15:55:35.162" v="831" actId="478"/>
          <ac:spMkLst>
            <pc:docMk/>
            <pc:sldMk cId="2961911395" sldId="273"/>
            <ac:spMk id="9" creationId="{CC2D0B60-2A1D-49F3-B093-837B265F8AEF}"/>
          </ac:spMkLst>
        </pc:spChg>
        <pc:spChg chg="add del mod">
          <ac:chgData name="Armacost, Vivi Lemmor" userId="e842febc-5071-4340-a71a-ef034bfc6fb0" providerId="ADAL" clId="{FE059290-3234-4A3F-8103-DB33643998A7}" dt="2021-11-08T15:55:35.162" v="831" actId="478"/>
          <ac:spMkLst>
            <pc:docMk/>
            <pc:sldMk cId="2961911395" sldId="273"/>
            <ac:spMk id="10" creationId="{803BF042-5164-4C31-9F03-50A4FFD12064}"/>
          </ac:spMkLst>
        </pc:spChg>
        <pc:spChg chg="add del mod">
          <ac:chgData name="Armacost, Vivi Lemmor" userId="e842febc-5071-4340-a71a-ef034bfc6fb0" providerId="ADAL" clId="{FE059290-3234-4A3F-8103-DB33643998A7}" dt="2021-11-08T15:55:35.162" v="831" actId="478"/>
          <ac:spMkLst>
            <pc:docMk/>
            <pc:sldMk cId="2961911395" sldId="273"/>
            <ac:spMk id="11" creationId="{CBD778AC-787A-4486-9250-FC7912649E08}"/>
          </ac:spMkLst>
        </pc:spChg>
        <pc:spChg chg="add del mod">
          <ac:chgData name="Armacost, Vivi Lemmor" userId="e842febc-5071-4340-a71a-ef034bfc6fb0" providerId="ADAL" clId="{FE059290-3234-4A3F-8103-DB33643998A7}" dt="2021-11-08T18:50:33.147" v="2977" actId="478"/>
          <ac:spMkLst>
            <pc:docMk/>
            <pc:sldMk cId="2961911395" sldId="273"/>
            <ac:spMk id="12" creationId="{EFB27F55-BF00-45CA-B33A-67C72185E59C}"/>
          </ac:spMkLst>
        </pc:spChg>
        <pc:spChg chg="add del mod">
          <ac:chgData name="Armacost, Vivi Lemmor" userId="e842febc-5071-4340-a71a-ef034bfc6fb0" providerId="ADAL" clId="{FE059290-3234-4A3F-8103-DB33643998A7}" dt="2021-11-08T18:50:33.147" v="2977" actId="478"/>
          <ac:spMkLst>
            <pc:docMk/>
            <pc:sldMk cId="2961911395" sldId="273"/>
            <ac:spMk id="13" creationId="{C2BF29B8-07BF-4F34-8925-F456FD3B9193}"/>
          </ac:spMkLst>
        </pc:spChg>
        <pc:spChg chg="add del mod">
          <ac:chgData name="Armacost, Vivi Lemmor" userId="e842febc-5071-4340-a71a-ef034bfc6fb0" providerId="ADAL" clId="{FE059290-3234-4A3F-8103-DB33643998A7}" dt="2021-11-08T18:50:33.147" v="2977" actId="478"/>
          <ac:spMkLst>
            <pc:docMk/>
            <pc:sldMk cId="2961911395" sldId="273"/>
            <ac:spMk id="14" creationId="{79139ACC-18FE-4B5C-8674-1ED33FB1D812}"/>
          </ac:spMkLst>
        </pc:spChg>
        <pc:spChg chg="add del mod">
          <ac:chgData name="Armacost, Vivi Lemmor" userId="e842febc-5071-4340-a71a-ef034bfc6fb0" providerId="ADAL" clId="{FE059290-3234-4A3F-8103-DB33643998A7}" dt="2021-11-08T18:50:33.147" v="2977" actId="478"/>
          <ac:spMkLst>
            <pc:docMk/>
            <pc:sldMk cId="2961911395" sldId="273"/>
            <ac:spMk id="15" creationId="{98D7F074-05C0-49D3-8250-2EB61FB2E8D1}"/>
          </ac:spMkLst>
        </pc:spChg>
        <pc:spChg chg="add del mod">
          <ac:chgData name="Armacost, Vivi Lemmor" userId="e842febc-5071-4340-a71a-ef034bfc6fb0" providerId="ADAL" clId="{FE059290-3234-4A3F-8103-DB33643998A7}" dt="2021-11-08T18:50:33.147" v="2977" actId="478"/>
          <ac:spMkLst>
            <pc:docMk/>
            <pc:sldMk cId="2961911395" sldId="273"/>
            <ac:spMk id="16" creationId="{F1E3170C-77CA-40E1-886D-3723FF4CFD24}"/>
          </ac:spMkLst>
        </pc:spChg>
        <pc:spChg chg="add del mod">
          <ac:chgData name="Armacost, Vivi Lemmor" userId="e842febc-5071-4340-a71a-ef034bfc6fb0" providerId="ADAL" clId="{FE059290-3234-4A3F-8103-DB33643998A7}" dt="2021-11-08T18:50:33.147" v="2977" actId="478"/>
          <ac:spMkLst>
            <pc:docMk/>
            <pc:sldMk cId="2961911395" sldId="273"/>
            <ac:spMk id="17" creationId="{F1F55E1F-FBFA-4F8B-B8C6-40D506C55EC2}"/>
          </ac:spMkLst>
        </pc:spChg>
        <pc:spChg chg="add del mod">
          <ac:chgData name="Armacost, Vivi Lemmor" userId="e842febc-5071-4340-a71a-ef034bfc6fb0" providerId="ADAL" clId="{FE059290-3234-4A3F-8103-DB33643998A7}" dt="2021-11-08T18:50:33.147" v="2977" actId="478"/>
          <ac:spMkLst>
            <pc:docMk/>
            <pc:sldMk cId="2961911395" sldId="273"/>
            <ac:spMk id="18" creationId="{D4268973-D810-424E-80AF-7CB48F92A5C9}"/>
          </ac:spMkLst>
        </pc:spChg>
        <pc:spChg chg="add del mod">
          <ac:chgData name="Armacost, Vivi Lemmor" userId="e842febc-5071-4340-a71a-ef034bfc6fb0" providerId="ADAL" clId="{FE059290-3234-4A3F-8103-DB33643998A7}" dt="2021-11-08T18:50:33.147" v="2977" actId="478"/>
          <ac:spMkLst>
            <pc:docMk/>
            <pc:sldMk cId="2961911395" sldId="273"/>
            <ac:spMk id="19" creationId="{9D345AF6-8552-4800-9DEC-7A3EB531A1FD}"/>
          </ac:spMkLst>
        </pc:spChg>
        <pc:spChg chg="add mod">
          <ac:chgData name="Armacost, Vivi Lemmor" userId="e842febc-5071-4340-a71a-ef034bfc6fb0" providerId="ADAL" clId="{FE059290-3234-4A3F-8103-DB33643998A7}" dt="2021-11-08T18:50:33.811" v="2978"/>
          <ac:spMkLst>
            <pc:docMk/>
            <pc:sldMk cId="2961911395" sldId="273"/>
            <ac:spMk id="20" creationId="{1C1CD20E-20FD-417E-B2FF-4E03A71553D7}"/>
          </ac:spMkLst>
        </pc:spChg>
        <pc:spChg chg="add mod">
          <ac:chgData name="Armacost, Vivi Lemmor" userId="e842febc-5071-4340-a71a-ef034bfc6fb0" providerId="ADAL" clId="{FE059290-3234-4A3F-8103-DB33643998A7}" dt="2021-11-08T18:50:33.811" v="2978"/>
          <ac:spMkLst>
            <pc:docMk/>
            <pc:sldMk cId="2961911395" sldId="273"/>
            <ac:spMk id="21" creationId="{B501D27E-4ED5-4049-B3EC-140D4A3F5353}"/>
          </ac:spMkLst>
        </pc:spChg>
        <pc:spChg chg="add mod">
          <ac:chgData name="Armacost, Vivi Lemmor" userId="e842febc-5071-4340-a71a-ef034bfc6fb0" providerId="ADAL" clId="{FE059290-3234-4A3F-8103-DB33643998A7}" dt="2021-11-08T18:50:33.811" v="2978"/>
          <ac:spMkLst>
            <pc:docMk/>
            <pc:sldMk cId="2961911395" sldId="273"/>
            <ac:spMk id="22" creationId="{1DDB6FDF-94AB-4610-B32C-4F5FF97587A2}"/>
          </ac:spMkLst>
        </pc:spChg>
        <pc:spChg chg="add mod">
          <ac:chgData name="Armacost, Vivi Lemmor" userId="e842febc-5071-4340-a71a-ef034bfc6fb0" providerId="ADAL" clId="{FE059290-3234-4A3F-8103-DB33643998A7}" dt="2021-11-08T18:50:33.811" v="2978"/>
          <ac:spMkLst>
            <pc:docMk/>
            <pc:sldMk cId="2961911395" sldId="273"/>
            <ac:spMk id="23" creationId="{CC4E0759-5D98-4098-8DBF-4BCF8AB49453}"/>
          </ac:spMkLst>
        </pc:spChg>
        <pc:spChg chg="add mod">
          <ac:chgData name="Armacost, Vivi Lemmor" userId="e842febc-5071-4340-a71a-ef034bfc6fb0" providerId="ADAL" clId="{FE059290-3234-4A3F-8103-DB33643998A7}" dt="2021-11-08T18:50:33.811" v="2978"/>
          <ac:spMkLst>
            <pc:docMk/>
            <pc:sldMk cId="2961911395" sldId="273"/>
            <ac:spMk id="24" creationId="{A8491DEB-523C-4A2C-80D7-0CBE2EEF6D65}"/>
          </ac:spMkLst>
        </pc:spChg>
        <pc:spChg chg="add mod">
          <ac:chgData name="Armacost, Vivi Lemmor" userId="e842febc-5071-4340-a71a-ef034bfc6fb0" providerId="ADAL" clId="{FE059290-3234-4A3F-8103-DB33643998A7}" dt="2021-11-08T18:50:33.811" v="2978"/>
          <ac:spMkLst>
            <pc:docMk/>
            <pc:sldMk cId="2961911395" sldId="273"/>
            <ac:spMk id="25" creationId="{2642DA46-0639-4486-98D7-2E19C987FABF}"/>
          </ac:spMkLst>
        </pc:spChg>
        <pc:spChg chg="add mod">
          <ac:chgData name="Armacost, Vivi Lemmor" userId="e842febc-5071-4340-a71a-ef034bfc6fb0" providerId="ADAL" clId="{FE059290-3234-4A3F-8103-DB33643998A7}" dt="2021-11-08T18:50:33.811" v="2978"/>
          <ac:spMkLst>
            <pc:docMk/>
            <pc:sldMk cId="2961911395" sldId="273"/>
            <ac:spMk id="26" creationId="{9F5C1CB8-8A26-4FFD-B2D8-45B0B2B9FFCB}"/>
          </ac:spMkLst>
        </pc:spChg>
      </pc:sldChg>
      <pc:sldChg chg="addSp delSp modSp mod">
        <pc:chgData name="Armacost, Vivi Lemmor" userId="e842febc-5071-4340-a71a-ef034bfc6fb0" providerId="ADAL" clId="{FE059290-3234-4A3F-8103-DB33643998A7}" dt="2021-11-08T18:50:12.037" v="2974"/>
        <pc:sldMkLst>
          <pc:docMk/>
          <pc:sldMk cId="536774654" sldId="274"/>
        </pc:sldMkLst>
        <pc:spChg chg="mod">
          <ac:chgData name="Armacost, Vivi Lemmor" userId="e842febc-5071-4340-a71a-ef034bfc6fb0" providerId="ADAL" clId="{FE059290-3234-4A3F-8103-DB33643998A7}" dt="2021-11-08T16:25:38.619" v="1443" actId="1076"/>
          <ac:spMkLst>
            <pc:docMk/>
            <pc:sldMk cId="536774654" sldId="274"/>
            <ac:spMk id="2" creationId="{B20ED4D9-D8D0-4502-8DBC-C0BB77F7D947}"/>
          </ac:spMkLst>
        </pc:spChg>
        <pc:spChg chg="del">
          <ac:chgData name="Armacost, Vivi Lemmor" userId="e842febc-5071-4340-a71a-ef034bfc6fb0" providerId="ADAL" clId="{FE059290-3234-4A3F-8103-DB33643998A7}" dt="2021-11-08T16:23:22.167" v="1426" actId="478"/>
          <ac:spMkLst>
            <pc:docMk/>
            <pc:sldMk cId="536774654" sldId="274"/>
            <ac:spMk id="3" creationId="{21F387BC-D89F-43D8-AB02-688DC0E2F58A}"/>
          </ac:spMkLst>
        </pc:spChg>
        <pc:spChg chg="add del mod">
          <ac:chgData name="Armacost, Vivi Lemmor" userId="e842febc-5071-4340-a71a-ef034bfc6fb0" providerId="ADAL" clId="{FE059290-3234-4A3F-8103-DB33643998A7}" dt="2021-11-08T16:23:23.785" v="1427" actId="478"/>
          <ac:spMkLst>
            <pc:docMk/>
            <pc:sldMk cId="536774654" sldId="274"/>
            <ac:spMk id="6" creationId="{5A48704A-68B1-420D-BAF6-62D0B7CF44D3}"/>
          </ac:spMkLst>
        </pc:spChg>
        <pc:spChg chg="add del mod">
          <ac:chgData name="Armacost, Vivi Lemmor" userId="e842febc-5071-4340-a71a-ef034bfc6fb0" providerId="ADAL" clId="{FE059290-3234-4A3F-8103-DB33643998A7}" dt="2021-11-08T18:50:11.367" v="2973" actId="478"/>
          <ac:spMkLst>
            <pc:docMk/>
            <pc:sldMk cId="536774654" sldId="274"/>
            <ac:spMk id="7" creationId="{5B2C95F0-6834-4E97-9342-78D97AD858BF}"/>
          </ac:spMkLst>
        </pc:spChg>
        <pc:spChg chg="add del mod">
          <ac:chgData name="Armacost, Vivi Lemmor" userId="e842febc-5071-4340-a71a-ef034bfc6fb0" providerId="ADAL" clId="{FE059290-3234-4A3F-8103-DB33643998A7}" dt="2021-11-08T18:50:11.367" v="2973" actId="478"/>
          <ac:spMkLst>
            <pc:docMk/>
            <pc:sldMk cId="536774654" sldId="274"/>
            <ac:spMk id="8" creationId="{0A4FBC7A-3FEF-4465-BDE3-C9E1ED5202CB}"/>
          </ac:spMkLst>
        </pc:spChg>
        <pc:spChg chg="add del mod">
          <ac:chgData name="Armacost, Vivi Lemmor" userId="e842febc-5071-4340-a71a-ef034bfc6fb0" providerId="ADAL" clId="{FE059290-3234-4A3F-8103-DB33643998A7}" dt="2021-11-08T18:50:11.367" v="2973" actId="478"/>
          <ac:spMkLst>
            <pc:docMk/>
            <pc:sldMk cId="536774654" sldId="274"/>
            <ac:spMk id="9" creationId="{870C2C3C-8B0D-4C0F-A75E-AE8CE799F01E}"/>
          </ac:spMkLst>
        </pc:spChg>
        <pc:spChg chg="add del mod">
          <ac:chgData name="Armacost, Vivi Lemmor" userId="e842febc-5071-4340-a71a-ef034bfc6fb0" providerId="ADAL" clId="{FE059290-3234-4A3F-8103-DB33643998A7}" dt="2021-11-08T18:50:11.367" v="2973" actId="478"/>
          <ac:spMkLst>
            <pc:docMk/>
            <pc:sldMk cId="536774654" sldId="274"/>
            <ac:spMk id="10" creationId="{8344D109-9374-440D-9AE5-7D9793F13321}"/>
          </ac:spMkLst>
        </pc:spChg>
        <pc:spChg chg="add del mod">
          <ac:chgData name="Armacost, Vivi Lemmor" userId="e842febc-5071-4340-a71a-ef034bfc6fb0" providerId="ADAL" clId="{FE059290-3234-4A3F-8103-DB33643998A7}" dt="2021-11-08T18:50:11.367" v="2973" actId="478"/>
          <ac:spMkLst>
            <pc:docMk/>
            <pc:sldMk cId="536774654" sldId="274"/>
            <ac:spMk id="11" creationId="{346EF02C-92C8-43A4-98FB-987508276881}"/>
          </ac:spMkLst>
        </pc:spChg>
        <pc:spChg chg="add del mod">
          <ac:chgData name="Armacost, Vivi Lemmor" userId="e842febc-5071-4340-a71a-ef034bfc6fb0" providerId="ADAL" clId="{FE059290-3234-4A3F-8103-DB33643998A7}" dt="2021-11-08T18:50:11.367" v="2973" actId="478"/>
          <ac:spMkLst>
            <pc:docMk/>
            <pc:sldMk cId="536774654" sldId="274"/>
            <ac:spMk id="12" creationId="{89A22AA4-9EFF-4B43-A7D4-87A1303208BC}"/>
          </ac:spMkLst>
        </pc:spChg>
        <pc:spChg chg="add del mod">
          <ac:chgData name="Armacost, Vivi Lemmor" userId="e842febc-5071-4340-a71a-ef034bfc6fb0" providerId="ADAL" clId="{FE059290-3234-4A3F-8103-DB33643998A7}" dt="2021-11-08T18:50:11.367" v="2973" actId="478"/>
          <ac:spMkLst>
            <pc:docMk/>
            <pc:sldMk cId="536774654" sldId="274"/>
            <ac:spMk id="13" creationId="{1C69A0E8-478F-47E5-A4F3-629AE57C76AA}"/>
          </ac:spMkLst>
        </pc:spChg>
        <pc:spChg chg="add del mod">
          <ac:chgData name="Armacost, Vivi Lemmor" userId="e842febc-5071-4340-a71a-ef034bfc6fb0" providerId="ADAL" clId="{FE059290-3234-4A3F-8103-DB33643998A7}" dt="2021-11-08T18:50:11.367" v="2973" actId="478"/>
          <ac:spMkLst>
            <pc:docMk/>
            <pc:sldMk cId="536774654" sldId="274"/>
            <ac:spMk id="14" creationId="{FCEA72AB-5C54-4B41-8B6F-E3579BDEFB40}"/>
          </ac:spMkLst>
        </pc:spChg>
        <pc:spChg chg="add mod">
          <ac:chgData name="Armacost, Vivi Lemmor" userId="e842febc-5071-4340-a71a-ef034bfc6fb0" providerId="ADAL" clId="{FE059290-3234-4A3F-8103-DB33643998A7}" dt="2021-11-08T18:50:12.037" v="2974"/>
          <ac:spMkLst>
            <pc:docMk/>
            <pc:sldMk cId="536774654" sldId="274"/>
            <ac:spMk id="15" creationId="{086AC1C5-EEAF-400A-8175-16AE363F66AA}"/>
          </ac:spMkLst>
        </pc:spChg>
        <pc:spChg chg="add mod">
          <ac:chgData name="Armacost, Vivi Lemmor" userId="e842febc-5071-4340-a71a-ef034bfc6fb0" providerId="ADAL" clId="{FE059290-3234-4A3F-8103-DB33643998A7}" dt="2021-11-08T18:50:12.037" v="2974"/>
          <ac:spMkLst>
            <pc:docMk/>
            <pc:sldMk cId="536774654" sldId="274"/>
            <ac:spMk id="16" creationId="{F7DF2BB6-D7BE-4AC5-8E1C-4D7435D4367F}"/>
          </ac:spMkLst>
        </pc:spChg>
        <pc:spChg chg="add mod">
          <ac:chgData name="Armacost, Vivi Lemmor" userId="e842febc-5071-4340-a71a-ef034bfc6fb0" providerId="ADAL" clId="{FE059290-3234-4A3F-8103-DB33643998A7}" dt="2021-11-08T18:50:12.037" v="2974"/>
          <ac:spMkLst>
            <pc:docMk/>
            <pc:sldMk cId="536774654" sldId="274"/>
            <ac:spMk id="17" creationId="{1F762D23-9D25-4D6C-86C4-154AA4CCBA5F}"/>
          </ac:spMkLst>
        </pc:spChg>
        <pc:spChg chg="add mod">
          <ac:chgData name="Armacost, Vivi Lemmor" userId="e842febc-5071-4340-a71a-ef034bfc6fb0" providerId="ADAL" clId="{FE059290-3234-4A3F-8103-DB33643998A7}" dt="2021-11-08T18:50:12.037" v="2974"/>
          <ac:spMkLst>
            <pc:docMk/>
            <pc:sldMk cId="536774654" sldId="274"/>
            <ac:spMk id="18" creationId="{1FF8493A-9787-4CA8-9034-232BBA2346AE}"/>
          </ac:spMkLst>
        </pc:spChg>
        <pc:spChg chg="add mod">
          <ac:chgData name="Armacost, Vivi Lemmor" userId="e842febc-5071-4340-a71a-ef034bfc6fb0" providerId="ADAL" clId="{FE059290-3234-4A3F-8103-DB33643998A7}" dt="2021-11-08T18:50:12.037" v="2974"/>
          <ac:spMkLst>
            <pc:docMk/>
            <pc:sldMk cId="536774654" sldId="274"/>
            <ac:spMk id="19" creationId="{2DC2C253-CA9C-470C-8E26-AD8AAC4E9252}"/>
          </ac:spMkLst>
        </pc:spChg>
        <pc:spChg chg="add mod">
          <ac:chgData name="Armacost, Vivi Lemmor" userId="e842febc-5071-4340-a71a-ef034bfc6fb0" providerId="ADAL" clId="{FE059290-3234-4A3F-8103-DB33643998A7}" dt="2021-11-08T18:50:12.037" v="2974"/>
          <ac:spMkLst>
            <pc:docMk/>
            <pc:sldMk cId="536774654" sldId="274"/>
            <ac:spMk id="20" creationId="{C0423A89-B0CA-4317-ADB1-ACE7073427FE}"/>
          </ac:spMkLst>
        </pc:spChg>
        <pc:spChg chg="add mod">
          <ac:chgData name="Armacost, Vivi Lemmor" userId="e842febc-5071-4340-a71a-ef034bfc6fb0" providerId="ADAL" clId="{FE059290-3234-4A3F-8103-DB33643998A7}" dt="2021-11-08T18:50:12.037" v="2974"/>
          <ac:spMkLst>
            <pc:docMk/>
            <pc:sldMk cId="536774654" sldId="274"/>
            <ac:spMk id="21" creationId="{5AA2CCDC-298E-41CF-ADAA-46F5EA596C11}"/>
          </ac:spMkLst>
        </pc:spChg>
        <pc:graphicFrameChg chg="add mod modGraphic">
          <ac:chgData name="Armacost, Vivi Lemmor" userId="e842febc-5071-4340-a71a-ef034bfc6fb0" providerId="ADAL" clId="{FE059290-3234-4A3F-8103-DB33643998A7}" dt="2021-11-08T17:41:51.102" v="1674" actId="1076"/>
          <ac:graphicFrameMkLst>
            <pc:docMk/>
            <pc:sldMk cId="536774654" sldId="274"/>
            <ac:graphicFrameMk id="4" creationId="{70B8DC9D-453C-458D-8286-3E850CF38ACA}"/>
          </ac:graphicFrameMkLst>
        </pc:graphicFrameChg>
      </pc:sldChg>
      <pc:sldChg chg="addSp delSp modSp mod">
        <pc:chgData name="Armacost, Vivi Lemmor" userId="e842febc-5071-4340-a71a-ef034bfc6fb0" providerId="ADAL" clId="{FE059290-3234-4A3F-8103-DB33643998A7}" dt="2021-11-08T18:50:47.658" v="2980"/>
        <pc:sldMkLst>
          <pc:docMk/>
          <pc:sldMk cId="4279557224" sldId="275"/>
        </pc:sldMkLst>
        <pc:spChg chg="del">
          <ac:chgData name="Armacost, Vivi Lemmor" userId="e842febc-5071-4340-a71a-ef034bfc6fb0" providerId="ADAL" clId="{FE059290-3234-4A3F-8103-DB33643998A7}" dt="2021-11-08T17:45:35.908" v="1694" actId="478"/>
          <ac:spMkLst>
            <pc:docMk/>
            <pc:sldMk cId="4279557224" sldId="275"/>
            <ac:spMk id="3" creationId="{99ADAB78-2B33-4399-85E4-AD892AC66B94}"/>
          </ac:spMkLst>
        </pc:spChg>
        <pc:spChg chg="add mod">
          <ac:chgData name="Armacost, Vivi Lemmor" userId="e842febc-5071-4340-a71a-ef034bfc6fb0" providerId="ADAL" clId="{FE059290-3234-4A3F-8103-DB33643998A7}" dt="2021-11-08T18:31:21.991" v="2898" actId="14100"/>
          <ac:spMkLst>
            <pc:docMk/>
            <pc:sldMk cId="4279557224" sldId="275"/>
            <ac:spMk id="5" creationId="{8496AB42-1C1E-43F1-B1A6-E682CB7097D8}"/>
          </ac:spMkLst>
        </pc:spChg>
        <pc:spChg chg="add del mod">
          <ac:chgData name="Armacost, Vivi Lemmor" userId="e842febc-5071-4340-a71a-ef034bfc6fb0" providerId="ADAL" clId="{FE059290-3234-4A3F-8103-DB33643998A7}" dt="2021-11-08T17:45:39.256" v="1695" actId="478"/>
          <ac:spMkLst>
            <pc:docMk/>
            <pc:sldMk cId="4279557224" sldId="275"/>
            <ac:spMk id="7" creationId="{34104120-9126-4DD2-88CB-68776A14C207}"/>
          </ac:spMkLst>
        </pc:spChg>
        <pc:spChg chg="add del mod">
          <ac:chgData name="Armacost, Vivi Lemmor" userId="e842febc-5071-4340-a71a-ef034bfc6fb0" providerId="ADAL" clId="{FE059290-3234-4A3F-8103-DB33643998A7}" dt="2021-11-08T18:50:47.121" v="2979" actId="478"/>
          <ac:spMkLst>
            <pc:docMk/>
            <pc:sldMk cId="4279557224" sldId="275"/>
            <ac:spMk id="8" creationId="{DB467162-700E-4DAF-AB15-282F62AA9E0C}"/>
          </ac:spMkLst>
        </pc:spChg>
        <pc:spChg chg="add del mod">
          <ac:chgData name="Armacost, Vivi Lemmor" userId="e842febc-5071-4340-a71a-ef034bfc6fb0" providerId="ADAL" clId="{FE059290-3234-4A3F-8103-DB33643998A7}" dt="2021-11-08T18:50:47.121" v="2979" actId="478"/>
          <ac:spMkLst>
            <pc:docMk/>
            <pc:sldMk cId="4279557224" sldId="275"/>
            <ac:spMk id="9" creationId="{9AB7A9A6-777E-4CAA-B579-7E7B3C0E91C8}"/>
          </ac:spMkLst>
        </pc:spChg>
        <pc:spChg chg="add del mod">
          <ac:chgData name="Armacost, Vivi Lemmor" userId="e842febc-5071-4340-a71a-ef034bfc6fb0" providerId="ADAL" clId="{FE059290-3234-4A3F-8103-DB33643998A7}" dt="2021-11-08T18:50:47.121" v="2979" actId="478"/>
          <ac:spMkLst>
            <pc:docMk/>
            <pc:sldMk cId="4279557224" sldId="275"/>
            <ac:spMk id="10" creationId="{A539C7E2-F474-4512-BEC5-736471F11935}"/>
          </ac:spMkLst>
        </pc:spChg>
        <pc:spChg chg="add del mod">
          <ac:chgData name="Armacost, Vivi Lemmor" userId="e842febc-5071-4340-a71a-ef034bfc6fb0" providerId="ADAL" clId="{FE059290-3234-4A3F-8103-DB33643998A7}" dt="2021-11-08T18:50:47.121" v="2979" actId="478"/>
          <ac:spMkLst>
            <pc:docMk/>
            <pc:sldMk cId="4279557224" sldId="275"/>
            <ac:spMk id="11" creationId="{FEB3551E-B057-4D0D-A117-9847C370BB0B}"/>
          </ac:spMkLst>
        </pc:spChg>
        <pc:spChg chg="add del mod">
          <ac:chgData name="Armacost, Vivi Lemmor" userId="e842febc-5071-4340-a71a-ef034bfc6fb0" providerId="ADAL" clId="{FE059290-3234-4A3F-8103-DB33643998A7}" dt="2021-11-08T18:50:47.121" v="2979" actId="478"/>
          <ac:spMkLst>
            <pc:docMk/>
            <pc:sldMk cId="4279557224" sldId="275"/>
            <ac:spMk id="12" creationId="{43D52658-2BA0-4561-A6BF-0D147E81C473}"/>
          </ac:spMkLst>
        </pc:spChg>
        <pc:spChg chg="add del mod">
          <ac:chgData name="Armacost, Vivi Lemmor" userId="e842febc-5071-4340-a71a-ef034bfc6fb0" providerId="ADAL" clId="{FE059290-3234-4A3F-8103-DB33643998A7}" dt="2021-11-08T18:50:47.121" v="2979" actId="478"/>
          <ac:spMkLst>
            <pc:docMk/>
            <pc:sldMk cId="4279557224" sldId="275"/>
            <ac:spMk id="13" creationId="{9B57B411-E540-4559-BAA1-F143C53337B1}"/>
          </ac:spMkLst>
        </pc:spChg>
        <pc:spChg chg="add del mod">
          <ac:chgData name="Armacost, Vivi Lemmor" userId="e842febc-5071-4340-a71a-ef034bfc6fb0" providerId="ADAL" clId="{FE059290-3234-4A3F-8103-DB33643998A7}" dt="2021-11-08T18:50:47.121" v="2979" actId="478"/>
          <ac:spMkLst>
            <pc:docMk/>
            <pc:sldMk cId="4279557224" sldId="275"/>
            <ac:spMk id="14" creationId="{15E95F7C-EEA6-4D49-B211-BDD31EB347AE}"/>
          </ac:spMkLst>
        </pc:spChg>
        <pc:spChg chg="add del mod">
          <ac:chgData name="Armacost, Vivi Lemmor" userId="e842febc-5071-4340-a71a-ef034bfc6fb0" providerId="ADAL" clId="{FE059290-3234-4A3F-8103-DB33643998A7}" dt="2021-11-08T18:50:47.121" v="2979" actId="478"/>
          <ac:spMkLst>
            <pc:docMk/>
            <pc:sldMk cId="4279557224" sldId="275"/>
            <ac:spMk id="15" creationId="{1EE99CE8-2299-4AE5-B95C-9DFF0B37B2AC}"/>
          </ac:spMkLst>
        </pc:spChg>
        <pc:spChg chg="add mod">
          <ac:chgData name="Armacost, Vivi Lemmor" userId="e842febc-5071-4340-a71a-ef034bfc6fb0" providerId="ADAL" clId="{FE059290-3234-4A3F-8103-DB33643998A7}" dt="2021-11-08T18:50:47.658" v="2980"/>
          <ac:spMkLst>
            <pc:docMk/>
            <pc:sldMk cId="4279557224" sldId="275"/>
            <ac:spMk id="26" creationId="{F49DE998-9DF3-46C2-A082-BD88D1D0D372}"/>
          </ac:spMkLst>
        </pc:spChg>
        <pc:spChg chg="add mod">
          <ac:chgData name="Armacost, Vivi Lemmor" userId="e842febc-5071-4340-a71a-ef034bfc6fb0" providerId="ADAL" clId="{FE059290-3234-4A3F-8103-DB33643998A7}" dt="2021-11-08T18:50:47.658" v="2980"/>
          <ac:spMkLst>
            <pc:docMk/>
            <pc:sldMk cId="4279557224" sldId="275"/>
            <ac:spMk id="27" creationId="{9126EC72-080D-4F4F-A876-99C192310EEB}"/>
          </ac:spMkLst>
        </pc:spChg>
        <pc:spChg chg="add mod">
          <ac:chgData name="Armacost, Vivi Lemmor" userId="e842febc-5071-4340-a71a-ef034bfc6fb0" providerId="ADAL" clId="{FE059290-3234-4A3F-8103-DB33643998A7}" dt="2021-11-08T18:50:47.658" v="2980"/>
          <ac:spMkLst>
            <pc:docMk/>
            <pc:sldMk cId="4279557224" sldId="275"/>
            <ac:spMk id="28" creationId="{9FC7D8B8-030E-4382-AACE-AA4B48A8F3B8}"/>
          </ac:spMkLst>
        </pc:spChg>
        <pc:spChg chg="add mod">
          <ac:chgData name="Armacost, Vivi Lemmor" userId="e842febc-5071-4340-a71a-ef034bfc6fb0" providerId="ADAL" clId="{FE059290-3234-4A3F-8103-DB33643998A7}" dt="2021-11-08T18:50:47.658" v="2980"/>
          <ac:spMkLst>
            <pc:docMk/>
            <pc:sldMk cId="4279557224" sldId="275"/>
            <ac:spMk id="29" creationId="{C2B9AA07-7C07-4F83-BF53-73E399115287}"/>
          </ac:spMkLst>
        </pc:spChg>
        <pc:spChg chg="add mod">
          <ac:chgData name="Armacost, Vivi Lemmor" userId="e842febc-5071-4340-a71a-ef034bfc6fb0" providerId="ADAL" clId="{FE059290-3234-4A3F-8103-DB33643998A7}" dt="2021-11-08T18:50:47.658" v="2980"/>
          <ac:spMkLst>
            <pc:docMk/>
            <pc:sldMk cId="4279557224" sldId="275"/>
            <ac:spMk id="30" creationId="{479F4055-8699-41D6-A393-01156613A05A}"/>
          </ac:spMkLst>
        </pc:spChg>
        <pc:spChg chg="add mod">
          <ac:chgData name="Armacost, Vivi Lemmor" userId="e842febc-5071-4340-a71a-ef034bfc6fb0" providerId="ADAL" clId="{FE059290-3234-4A3F-8103-DB33643998A7}" dt="2021-11-08T18:50:47.658" v="2980"/>
          <ac:spMkLst>
            <pc:docMk/>
            <pc:sldMk cId="4279557224" sldId="275"/>
            <ac:spMk id="31" creationId="{D3B356A0-79FA-4587-B5FA-076E1EAA3A30}"/>
          </ac:spMkLst>
        </pc:spChg>
        <pc:spChg chg="add mod">
          <ac:chgData name="Armacost, Vivi Lemmor" userId="e842febc-5071-4340-a71a-ef034bfc6fb0" providerId="ADAL" clId="{FE059290-3234-4A3F-8103-DB33643998A7}" dt="2021-11-08T18:50:47.658" v="2980"/>
          <ac:spMkLst>
            <pc:docMk/>
            <pc:sldMk cId="4279557224" sldId="275"/>
            <ac:spMk id="32" creationId="{4761046C-D3FB-49E0-96C7-879B4FB2311F}"/>
          </ac:spMkLst>
        </pc:spChg>
        <pc:graphicFrameChg chg="add mod modGraphic">
          <ac:chgData name="Armacost, Vivi Lemmor" userId="e842febc-5071-4340-a71a-ef034bfc6fb0" providerId="ADAL" clId="{FE059290-3234-4A3F-8103-DB33643998A7}" dt="2021-11-08T18:31:30.212" v="2900" actId="14100"/>
          <ac:graphicFrameMkLst>
            <pc:docMk/>
            <pc:sldMk cId="4279557224" sldId="275"/>
            <ac:graphicFrameMk id="4" creationId="{9A666D4D-5342-41CD-B4BA-FA7DBC4808EE}"/>
          </ac:graphicFrameMkLst>
        </pc:graphicFrameChg>
        <pc:picChg chg="add mod">
          <ac:chgData name="Armacost, Vivi Lemmor" userId="e842febc-5071-4340-a71a-ef034bfc6fb0" providerId="ADAL" clId="{FE059290-3234-4A3F-8103-DB33643998A7}" dt="2021-11-08T18:31:40.381" v="2903" actId="1076"/>
          <ac:picMkLst>
            <pc:docMk/>
            <pc:sldMk cId="4279557224" sldId="275"/>
            <ac:picMk id="17" creationId="{174D0DF3-6418-46DD-BD16-3E829903C192}"/>
          </ac:picMkLst>
        </pc:picChg>
        <pc:picChg chg="add del mod">
          <ac:chgData name="Armacost, Vivi Lemmor" userId="e842febc-5071-4340-a71a-ef034bfc6fb0" providerId="ADAL" clId="{FE059290-3234-4A3F-8103-DB33643998A7}" dt="2021-11-08T18:16:25.196" v="2799" actId="478"/>
          <ac:picMkLst>
            <pc:docMk/>
            <pc:sldMk cId="4279557224" sldId="275"/>
            <ac:picMk id="19" creationId="{9BD56183-EC8C-4EA1-B2C4-7483E3C2D976}"/>
          </ac:picMkLst>
        </pc:picChg>
        <pc:picChg chg="add mod">
          <ac:chgData name="Armacost, Vivi Lemmor" userId="e842febc-5071-4340-a71a-ef034bfc6fb0" providerId="ADAL" clId="{FE059290-3234-4A3F-8103-DB33643998A7}" dt="2021-11-08T18:31:36.041" v="2901" actId="1076"/>
          <ac:picMkLst>
            <pc:docMk/>
            <pc:sldMk cId="4279557224" sldId="275"/>
            <ac:picMk id="21" creationId="{C261598D-3A42-4BFA-8855-208419BC487B}"/>
          </ac:picMkLst>
        </pc:picChg>
        <pc:picChg chg="add mod">
          <ac:chgData name="Armacost, Vivi Lemmor" userId="e842febc-5071-4340-a71a-ef034bfc6fb0" providerId="ADAL" clId="{FE059290-3234-4A3F-8103-DB33643998A7}" dt="2021-11-08T18:31:41.813" v="2904" actId="1076"/>
          <ac:picMkLst>
            <pc:docMk/>
            <pc:sldMk cId="4279557224" sldId="275"/>
            <ac:picMk id="23" creationId="{DE50555E-E887-44BA-B26A-FF2C5E67481A}"/>
          </ac:picMkLst>
        </pc:picChg>
        <pc:picChg chg="add mod">
          <ac:chgData name="Armacost, Vivi Lemmor" userId="e842febc-5071-4340-a71a-ef034bfc6fb0" providerId="ADAL" clId="{FE059290-3234-4A3F-8103-DB33643998A7}" dt="2021-11-08T18:31:38.645" v="2902" actId="1076"/>
          <ac:picMkLst>
            <pc:docMk/>
            <pc:sldMk cId="4279557224" sldId="275"/>
            <ac:picMk id="25" creationId="{0BB1C583-F70A-4B2F-AEC1-C49220A2CE88}"/>
          </ac:picMkLst>
        </pc:picChg>
      </pc:sldChg>
      <pc:sldChg chg="modSp mod">
        <pc:chgData name="Armacost, Vivi Lemmor" userId="e842febc-5071-4340-a71a-ef034bfc6fb0" providerId="ADAL" clId="{FE059290-3234-4A3F-8103-DB33643998A7}" dt="2021-11-08T18:12:39.023" v="2782" actId="12385"/>
        <pc:sldMkLst>
          <pc:docMk/>
          <pc:sldMk cId="1557384978" sldId="276"/>
        </pc:sldMkLst>
        <pc:graphicFrameChg chg="modGraphic">
          <ac:chgData name="Armacost, Vivi Lemmor" userId="e842febc-5071-4340-a71a-ef034bfc6fb0" providerId="ADAL" clId="{FE059290-3234-4A3F-8103-DB33643998A7}" dt="2021-11-08T18:12:39.023" v="2782" actId="12385"/>
          <ac:graphicFrameMkLst>
            <pc:docMk/>
            <pc:sldMk cId="1557384978" sldId="276"/>
            <ac:graphicFrameMk id="5" creationId="{EF52AD2A-8452-4518-A753-CC8AD4CBA462}"/>
          </ac:graphicFrameMkLst>
        </pc:graphicFrameChg>
      </pc:sldChg>
      <pc:sldChg chg="delSp modSp add mod setBg delDesignElem">
        <pc:chgData name="Armacost, Vivi Lemmor" userId="e842febc-5071-4340-a71a-ef034bfc6fb0" providerId="ADAL" clId="{FE059290-3234-4A3F-8103-DB33643998A7}" dt="2021-11-08T18:28:37.004" v="2890" actId="1076"/>
        <pc:sldMkLst>
          <pc:docMk/>
          <pc:sldMk cId="3128193484" sldId="277"/>
        </pc:sldMkLst>
        <pc:spChg chg="mod">
          <ac:chgData name="Armacost, Vivi Lemmor" userId="e842febc-5071-4340-a71a-ef034bfc6fb0" providerId="ADAL" clId="{FE059290-3234-4A3F-8103-DB33643998A7}" dt="2021-11-08T18:27:56.957" v="2834" actId="20577"/>
          <ac:spMkLst>
            <pc:docMk/>
            <pc:sldMk cId="3128193484" sldId="277"/>
            <ac:spMk id="2" creationId="{491ADF0F-2DEC-4692-992E-962345F79FCD}"/>
          </ac:spMkLst>
        </pc:spChg>
        <pc:spChg chg="del">
          <ac:chgData name="Armacost, Vivi Lemmor" userId="e842febc-5071-4340-a71a-ef034bfc6fb0" providerId="ADAL" clId="{FE059290-3234-4A3F-8103-DB33643998A7}" dt="2021-11-08T18:27:51.795" v="2826"/>
          <ac:spMkLst>
            <pc:docMk/>
            <pc:sldMk cId="3128193484" sldId="277"/>
            <ac:spMk id="61" creationId="{9CC67894-1D18-43E0-B8E1-ECF37EB0D4B5}"/>
          </ac:spMkLst>
        </pc:spChg>
        <pc:spChg chg="del">
          <ac:chgData name="Armacost, Vivi Lemmor" userId="e842febc-5071-4340-a71a-ef034bfc6fb0" providerId="ADAL" clId="{FE059290-3234-4A3F-8103-DB33643998A7}" dt="2021-11-08T18:27:51.795" v="2826"/>
          <ac:spMkLst>
            <pc:docMk/>
            <pc:sldMk cId="3128193484" sldId="277"/>
            <ac:spMk id="63" creationId="{A13E3398-4840-4DA1-B674-51AE569B24F9}"/>
          </ac:spMkLst>
        </pc:spChg>
        <pc:spChg chg="del">
          <ac:chgData name="Armacost, Vivi Lemmor" userId="e842febc-5071-4340-a71a-ef034bfc6fb0" providerId="ADAL" clId="{FE059290-3234-4A3F-8103-DB33643998A7}" dt="2021-11-08T18:27:51.795" v="2826"/>
          <ac:spMkLst>
            <pc:docMk/>
            <pc:sldMk cId="3128193484" sldId="277"/>
            <ac:spMk id="65" creationId="{83306AB0-8BF5-43D5-B5E2-C53EA0783845}"/>
          </ac:spMkLst>
        </pc:spChg>
        <pc:graphicFrameChg chg="mod">
          <ac:chgData name="Armacost, Vivi Lemmor" userId="e842febc-5071-4340-a71a-ef034bfc6fb0" providerId="ADAL" clId="{FE059290-3234-4A3F-8103-DB33643998A7}" dt="2021-11-08T18:28:37.004" v="2890" actId="1076"/>
          <ac:graphicFrameMkLst>
            <pc:docMk/>
            <pc:sldMk cId="3128193484" sldId="277"/>
            <ac:graphicFrameMk id="39" creationId="{0AF13F31-26F4-449C-95B6-B99A73E3FF88}"/>
          </ac:graphicFrameMkLst>
        </pc:graphicFrameChg>
      </pc:sldChg>
    </pc:docChg>
  </pc:docChgLst>
  <pc:docChgLst>
    <pc:chgData name="Huddar, Priyamvada Pushkar" userId="S::phuddar@iu.edu::f8ccc7ac-43a9-4f90-879b-152089fa7c2b" providerId="AD" clId="Web-{F8744C74-49CB-451E-88BB-8412AEC037DD}"/>
    <pc:docChg chg="addSld modSld">
      <pc:chgData name="Huddar, Priyamvada Pushkar" userId="S::phuddar@iu.edu::f8ccc7ac-43a9-4f90-879b-152089fa7c2b" providerId="AD" clId="Web-{F8744C74-49CB-451E-88BB-8412AEC037DD}" dt="2021-11-08T16:31:23.526" v="1386" actId="20577"/>
      <pc:docMkLst>
        <pc:docMk/>
      </pc:docMkLst>
      <pc:sldChg chg="modSp">
        <pc:chgData name="Huddar, Priyamvada Pushkar" userId="S::phuddar@iu.edu::f8ccc7ac-43a9-4f90-879b-152089fa7c2b" providerId="AD" clId="Web-{F8744C74-49CB-451E-88BB-8412AEC037DD}" dt="2021-11-08T15:39:08.067" v="1" actId="20577"/>
        <pc:sldMkLst>
          <pc:docMk/>
          <pc:sldMk cId="2271413610" sldId="258"/>
        </pc:sldMkLst>
        <pc:spChg chg="mod">
          <ac:chgData name="Huddar, Priyamvada Pushkar" userId="S::phuddar@iu.edu::f8ccc7ac-43a9-4f90-879b-152089fa7c2b" providerId="AD" clId="Web-{F8744C74-49CB-451E-88BB-8412AEC037DD}" dt="2021-11-08T15:39:08.067" v="1" actId="20577"/>
          <ac:spMkLst>
            <pc:docMk/>
            <pc:sldMk cId="2271413610" sldId="258"/>
            <ac:spMk id="2" creationId="{9DC13A9A-6597-456B-8651-754D6571C4D6}"/>
          </ac:spMkLst>
        </pc:spChg>
      </pc:sldChg>
      <pc:sldChg chg="modSp">
        <pc:chgData name="Huddar, Priyamvada Pushkar" userId="S::phuddar@iu.edu::f8ccc7ac-43a9-4f90-879b-152089fa7c2b" providerId="AD" clId="Web-{F8744C74-49CB-451E-88BB-8412AEC037DD}" dt="2021-11-08T15:39:13.021" v="3" actId="20577"/>
        <pc:sldMkLst>
          <pc:docMk/>
          <pc:sldMk cId="3516478649" sldId="259"/>
        </pc:sldMkLst>
        <pc:spChg chg="mod">
          <ac:chgData name="Huddar, Priyamvada Pushkar" userId="S::phuddar@iu.edu::f8ccc7ac-43a9-4f90-879b-152089fa7c2b" providerId="AD" clId="Web-{F8744C74-49CB-451E-88BB-8412AEC037DD}" dt="2021-11-08T15:39:13.021" v="3" actId="20577"/>
          <ac:spMkLst>
            <pc:docMk/>
            <pc:sldMk cId="3516478649" sldId="259"/>
            <ac:spMk id="2" creationId="{BC78BF99-F07B-4DBC-BDAF-29A041009C03}"/>
          </ac:spMkLst>
        </pc:spChg>
      </pc:sldChg>
      <pc:sldChg chg="modSp">
        <pc:chgData name="Huddar, Priyamvada Pushkar" userId="S::phuddar@iu.edu::f8ccc7ac-43a9-4f90-879b-152089fa7c2b" providerId="AD" clId="Web-{F8744C74-49CB-451E-88BB-8412AEC037DD}" dt="2021-11-08T15:41:02.946" v="18" actId="20577"/>
        <pc:sldMkLst>
          <pc:docMk/>
          <pc:sldMk cId="1470629523" sldId="265"/>
        </pc:sldMkLst>
        <pc:spChg chg="mod">
          <ac:chgData name="Huddar, Priyamvada Pushkar" userId="S::phuddar@iu.edu::f8ccc7ac-43a9-4f90-879b-152089fa7c2b" providerId="AD" clId="Web-{F8744C74-49CB-451E-88BB-8412AEC037DD}" dt="2021-11-08T15:41:02.946" v="18" actId="20577"/>
          <ac:spMkLst>
            <pc:docMk/>
            <pc:sldMk cId="1470629523" sldId="265"/>
            <ac:spMk id="3" creationId="{AD0C4EEA-55D1-4ED6-B8B4-F5DD5F29E53E}"/>
          </ac:spMkLst>
        </pc:spChg>
      </pc:sldChg>
      <pc:sldChg chg="modSp">
        <pc:chgData name="Huddar, Priyamvada Pushkar" userId="S::phuddar@iu.edu::f8ccc7ac-43a9-4f90-879b-152089fa7c2b" providerId="AD" clId="Web-{F8744C74-49CB-451E-88BB-8412AEC037DD}" dt="2021-11-08T16:24:46.262" v="1129" actId="20577"/>
        <pc:sldMkLst>
          <pc:docMk/>
          <pc:sldMk cId="4142090716" sldId="267"/>
        </pc:sldMkLst>
        <pc:spChg chg="mod">
          <ac:chgData name="Huddar, Priyamvada Pushkar" userId="S::phuddar@iu.edu::f8ccc7ac-43a9-4f90-879b-152089fa7c2b" providerId="AD" clId="Web-{F8744C74-49CB-451E-88BB-8412AEC037DD}" dt="2021-11-08T16:24:46.262" v="1129" actId="20577"/>
          <ac:spMkLst>
            <pc:docMk/>
            <pc:sldMk cId="4142090716" sldId="267"/>
            <ac:spMk id="2" creationId="{C984EC01-D2BA-4981-A6CB-35C930B11ADF}"/>
          </ac:spMkLst>
        </pc:spChg>
      </pc:sldChg>
      <pc:sldChg chg="addSp modSp new">
        <pc:chgData name="Huddar, Priyamvada Pushkar" userId="S::phuddar@iu.edu::f8ccc7ac-43a9-4f90-879b-152089fa7c2b" providerId="AD" clId="Web-{F8744C74-49CB-451E-88BB-8412AEC037DD}" dt="2021-11-08T15:50:14.873" v="67" actId="14100"/>
        <pc:sldMkLst>
          <pc:docMk/>
          <pc:sldMk cId="3357241610" sldId="268"/>
        </pc:sldMkLst>
        <pc:spChg chg="mod">
          <ac:chgData name="Huddar, Priyamvada Pushkar" userId="S::phuddar@iu.edu::f8ccc7ac-43a9-4f90-879b-152089fa7c2b" providerId="AD" clId="Web-{F8744C74-49CB-451E-88BB-8412AEC037DD}" dt="2021-11-08T15:46:08.583" v="36" actId="20577"/>
          <ac:spMkLst>
            <pc:docMk/>
            <pc:sldMk cId="3357241610" sldId="268"/>
            <ac:spMk id="2" creationId="{9C840C1B-487A-4971-ABD1-68336B36D3E4}"/>
          </ac:spMkLst>
        </pc:spChg>
        <pc:spChg chg="mod">
          <ac:chgData name="Huddar, Priyamvada Pushkar" userId="S::phuddar@iu.edu::f8ccc7ac-43a9-4f90-879b-152089fa7c2b" providerId="AD" clId="Web-{F8744C74-49CB-451E-88BB-8412AEC037DD}" dt="2021-11-08T15:49:56.122" v="65" actId="14100"/>
          <ac:spMkLst>
            <pc:docMk/>
            <pc:sldMk cId="3357241610" sldId="268"/>
            <ac:spMk id="3" creationId="{B1D80DD8-562A-4A54-ADDE-E5AF76D80290}"/>
          </ac:spMkLst>
        </pc:spChg>
        <pc:grpChg chg="add mod">
          <ac:chgData name="Huddar, Priyamvada Pushkar" userId="S::phuddar@iu.edu::f8ccc7ac-43a9-4f90-879b-152089fa7c2b" providerId="AD" clId="Web-{F8744C74-49CB-451E-88BB-8412AEC037DD}" dt="2021-11-08T15:50:14.873" v="67" actId="14100"/>
          <ac:grpSpMkLst>
            <pc:docMk/>
            <pc:sldMk cId="3357241610" sldId="268"/>
            <ac:grpSpMk id="7" creationId="{10330F1A-E368-42C2-A896-D8AA5E70D47D}"/>
          </ac:grpSpMkLst>
        </pc:grpChg>
      </pc:sldChg>
      <pc:sldChg chg="addSp modSp new">
        <pc:chgData name="Huddar, Priyamvada Pushkar" userId="S::phuddar@iu.edu::f8ccc7ac-43a9-4f90-879b-152089fa7c2b" providerId="AD" clId="Web-{F8744C74-49CB-451E-88BB-8412AEC037DD}" dt="2021-11-08T15:50:04.154" v="66" actId="14100"/>
        <pc:sldMkLst>
          <pc:docMk/>
          <pc:sldMk cId="3182211278" sldId="269"/>
        </pc:sldMkLst>
        <pc:spChg chg="mod">
          <ac:chgData name="Huddar, Priyamvada Pushkar" userId="S::phuddar@iu.edu::f8ccc7ac-43a9-4f90-879b-152089fa7c2b" providerId="AD" clId="Web-{F8744C74-49CB-451E-88BB-8412AEC037DD}" dt="2021-11-08T15:46:25.396" v="39" actId="20577"/>
          <ac:spMkLst>
            <pc:docMk/>
            <pc:sldMk cId="3182211278" sldId="269"/>
            <ac:spMk id="2" creationId="{4629DC1D-B0ED-497F-A97F-32FD071F6E42}"/>
          </ac:spMkLst>
        </pc:spChg>
        <pc:spChg chg="mod">
          <ac:chgData name="Huddar, Priyamvada Pushkar" userId="S::phuddar@iu.edu::f8ccc7ac-43a9-4f90-879b-152089fa7c2b" providerId="AD" clId="Web-{F8744C74-49CB-451E-88BB-8412AEC037DD}" dt="2021-11-08T15:49:29.106" v="57" actId="14100"/>
          <ac:spMkLst>
            <pc:docMk/>
            <pc:sldMk cId="3182211278" sldId="269"/>
            <ac:spMk id="3" creationId="{92F63131-CC1D-41B8-AE4C-FD0BF8D247EE}"/>
          </ac:spMkLst>
        </pc:spChg>
        <pc:grpChg chg="add mod">
          <ac:chgData name="Huddar, Priyamvada Pushkar" userId="S::phuddar@iu.edu::f8ccc7ac-43a9-4f90-879b-152089fa7c2b" providerId="AD" clId="Web-{F8744C74-49CB-451E-88BB-8412AEC037DD}" dt="2021-11-08T15:50:04.154" v="66" actId="14100"/>
          <ac:grpSpMkLst>
            <pc:docMk/>
            <pc:sldMk cId="3182211278" sldId="269"/>
            <ac:grpSpMk id="7" creationId="{03BC4DDD-F1DE-4134-83AB-6AF7F44E2269}"/>
          </ac:grpSpMkLst>
        </pc:grpChg>
      </pc:sldChg>
      <pc:sldChg chg="addSp modSp new">
        <pc:chgData name="Huddar, Priyamvada Pushkar" userId="S::phuddar@iu.edu::f8ccc7ac-43a9-4f90-879b-152089fa7c2b" providerId="AD" clId="Web-{F8744C74-49CB-451E-88BB-8412AEC037DD}" dt="2021-11-08T16:22:27.788" v="1128" actId="20577"/>
        <pc:sldMkLst>
          <pc:docMk/>
          <pc:sldMk cId="2006816574" sldId="270"/>
        </pc:sldMkLst>
        <pc:spChg chg="mod">
          <ac:chgData name="Huddar, Priyamvada Pushkar" userId="S::phuddar@iu.edu::f8ccc7ac-43a9-4f90-879b-152089fa7c2b" providerId="AD" clId="Web-{F8744C74-49CB-451E-88BB-8412AEC037DD}" dt="2021-11-08T15:46:36.552" v="42" actId="20577"/>
          <ac:spMkLst>
            <pc:docMk/>
            <pc:sldMk cId="2006816574" sldId="270"/>
            <ac:spMk id="2" creationId="{0E955A16-43F2-495B-90DC-A4FAC87DECB4}"/>
          </ac:spMkLst>
        </pc:spChg>
        <pc:spChg chg="mod">
          <ac:chgData name="Huddar, Priyamvada Pushkar" userId="S::phuddar@iu.edu::f8ccc7ac-43a9-4f90-879b-152089fa7c2b" providerId="AD" clId="Web-{F8744C74-49CB-451E-88BB-8412AEC037DD}" dt="2021-11-08T16:22:27.788" v="1128" actId="20577"/>
          <ac:spMkLst>
            <pc:docMk/>
            <pc:sldMk cId="2006816574" sldId="270"/>
            <ac:spMk id="3" creationId="{CEA98709-FFC7-47B2-A832-EB287192B730}"/>
          </ac:spMkLst>
        </pc:spChg>
        <pc:grpChg chg="add mod">
          <ac:chgData name="Huddar, Priyamvada Pushkar" userId="S::phuddar@iu.edu::f8ccc7ac-43a9-4f90-879b-152089fa7c2b" providerId="AD" clId="Web-{F8744C74-49CB-451E-88BB-8412AEC037DD}" dt="2021-11-08T15:50:39.874" v="72" actId="14100"/>
          <ac:grpSpMkLst>
            <pc:docMk/>
            <pc:sldMk cId="2006816574" sldId="270"/>
            <ac:grpSpMk id="7" creationId="{33F66AA6-376E-44D0-8FD9-380335379FF0}"/>
          </ac:grpSpMkLst>
        </pc:grpChg>
      </pc:sldChg>
      <pc:sldChg chg="addSp modSp new">
        <pc:chgData name="Huddar, Priyamvada Pushkar" userId="S::phuddar@iu.edu::f8ccc7ac-43a9-4f90-879b-152089fa7c2b" providerId="AD" clId="Web-{F8744C74-49CB-451E-88BB-8412AEC037DD}" dt="2021-11-08T15:51:15.203" v="78" actId="14100"/>
        <pc:sldMkLst>
          <pc:docMk/>
          <pc:sldMk cId="344177897" sldId="271"/>
        </pc:sldMkLst>
        <pc:spChg chg="mod">
          <ac:chgData name="Huddar, Priyamvada Pushkar" userId="S::phuddar@iu.edu::f8ccc7ac-43a9-4f90-879b-152089fa7c2b" providerId="AD" clId="Web-{F8744C74-49CB-451E-88BB-8412AEC037DD}" dt="2021-11-08T15:46:52.912" v="51" actId="20577"/>
          <ac:spMkLst>
            <pc:docMk/>
            <pc:sldMk cId="344177897" sldId="271"/>
            <ac:spMk id="2" creationId="{C4FBE337-438C-4325-96CA-5A257B5BCED1}"/>
          </ac:spMkLst>
        </pc:spChg>
        <pc:spChg chg="mod">
          <ac:chgData name="Huddar, Priyamvada Pushkar" userId="S::phuddar@iu.edu::f8ccc7ac-43a9-4f90-879b-152089fa7c2b" providerId="AD" clId="Web-{F8744C74-49CB-451E-88BB-8412AEC037DD}" dt="2021-11-08T15:51:15.203" v="78" actId="14100"/>
          <ac:spMkLst>
            <pc:docMk/>
            <pc:sldMk cId="344177897" sldId="271"/>
            <ac:spMk id="3" creationId="{7BC151E8-A2EA-40D8-B47E-F8496CA0B9B7}"/>
          </ac:spMkLst>
        </pc:spChg>
        <pc:grpChg chg="add mod">
          <ac:chgData name="Huddar, Priyamvada Pushkar" userId="S::phuddar@iu.edu::f8ccc7ac-43a9-4f90-879b-152089fa7c2b" providerId="AD" clId="Web-{F8744C74-49CB-451E-88BB-8412AEC037DD}" dt="2021-11-08T15:51:11.906" v="77" actId="14100"/>
          <ac:grpSpMkLst>
            <pc:docMk/>
            <pc:sldMk cId="344177897" sldId="271"/>
            <ac:grpSpMk id="7" creationId="{788D15F6-73FD-4CFB-BA80-27896AF6496E}"/>
          </ac:grpSpMkLst>
        </pc:grpChg>
      </pc:sldChg>
      <pc:sldChg chg="modSp new">
        <pc:chgData name="Huddar, Priyamvada Pushkar" userId="S::phuddar@iu.edu::f8ccc7ac-43a9-4f90-879b-152089fa7c2b" providerId="AD" clId="Web-{F8744C74-49CB-451E-88BB-8412AEC037DD}" dt="2021-11-08T16:02:19.978" v="361" actId="14100"/>
        <pc:sldMkLst>
          <pc:docMk/>
          <pc:sldMk cId="1982566715" sldId="272"/>
        </pc:sldMkLst>
        <pc:spChg chg="mod">
          <ac:chgData name="Huddar, Priyamvada Pushkar" userId="S::phuddar@iu.edu::f8ccc7ac-43a9-4f90-879b-152089fa7c2b" providerId="AD" clId="Web-{F8744C74-49CB-451E-88BB-8412AEC037DD}" dt="2021-11-08T15:51:37.392" v="85" actId="20577"/>
          <ac:spMkLst>
            <pc:docMk/>
            <pc:sldMk cId="1982566715" sldId="272"/>
            <ac:spMk id="2" creationId="{243AE3C4-C2D9-49EB-91D0-6C243ABFF071}"/>
          </ac:spMkLst>
        </pc:spChg>
        <pc:spChg chg="mod">
          <ac:chgData name="Huddar, Priyamvada Pushkar" userId="S::phuddar@iu.edu::f8ccc7ac-43a9-4f90-879b-152089fa7c2b" providerId="AD" clId="Web-{F8744C74-49CB-451E-88BB-8412AEC037DD}" dt="2021-11-08T16:02:19.978" v="361" actId="14100"/>
          <ac:spMkLst>
            <pc:docMk/>
            <pc:sldMk cId="1982566715" sldId="272"/>
            <ac:spMk id="3" creationId="{74458A2B-3153-41E6-B80B-DB7BA196CF8D}"/>
          </ac:spMkLst>
        </pc:spChg>
      </pc:sldChg>
      <pc:sldChg chg="modSp new">
        <pc:chgData name="Huddar, Priyamvada Pushkar" userId="S::phuddar@iu.edu::f8ccc7ac-43a9-4f90-879b-152089fa7c2b" providerId="AD" clId="Web-{F8744C74-49CB-451E-88BB-8412AEC037DD}" dt="2021-11-08T16:05:45.298" v="401" actId="20577"/>
        <pc:sldMkLst>
          <pc:docMk/>
          <pc:sldMk cId="2961911395" sldId="273"/>
        </pc:sldMkLst>
        <pc:spChg chg="mod">
          <ac:chgData name="Huddar, Priyamvada Pushkar" userId="S::phuddar@iu.edu::f8ccc7ac-43a9-4f90-879b-152089fa7c2b" providerId="AD" clId="Web-{F8744C74-49CB-451E-88BB-8412AEC037DD}" dt="2021-11-08T15:53:26.708" v="110" actId="20577"/>
          <ac:spMkLst>
            <pc:docMk/>
            <pc:sldMk cId="2961911395" sldId="273"/>
            <ac:spMk id="2" creationId="{3FCD240E-B8B4-44C8-B49E-1CBD56EAC318}"/>
          </ac:spMkLst>
        </pc:spChg>
        <pc:spChg chg="mod">
          <ac:chgData name="Huddar, Priyamvada Pushkar" userId="S::phuddar@iu.edu::f8ccc7ac-43a9-4f90-879b-152089fa7c2b" providerId="AD" clId="Web-{F8744C74-49CB-451E-88BB-8412AEC037DD}" dt="2021-11-08T16:05:45.298" v="401" actId="20577"/>
          <ac:spMkLst>
            <pc:docMk/>
            <pc:sldMk cId="2961911395" sldId="273"/>
            <ac:spMk id="3" creationId="{9869DE92-742D-4854-B968-FB46C3B058F7}"/>
          </ac:spMkLst>
        </pc:spChg>
      </pc:sldChg>
      <pc:sldChg chg="modSp new">
        <pc:chgData name="Huddar, Priyamvada Pushkar" userId="S::phuddar@iu.edu::f8ccc7ac-43a9-4f90-879b-152089fa7c2b" providerId="AD" clId="Web-{F8744C74-49CB-451E-88BB-8412AEC037DD}" dt="2021-11-08T16:17:12.214" v="761" actId="20577"/>
        <pc:sldMkLst>
          <pc:docMk/>
          <pc:sldMk cId="536774654" sldId="274"/>
        </pc:sldMkLst>
        <pc:spChg chg="mod">
          <ac:chgData name="Huddar, Priyamvada Pushkar" userId="S::phuddar@iu.edu::f8ccc7ac-43a9-4f90-879b-152089fa7c2b" providerId="AD" clId="Web-{F8744C74-49CB-451E-88BB-8412AEC037DD}" dt="2021-11-08T16:13:05.267" v="688" actId="20577"/>
          <ac:spMkLst>
            <pc:docMk/>
            <pc:sldMk cId="536774654" sldId="274"/>
            <ac:spMk id="2" creationId="{B20ED4D9-D8D0-4502-8DBC-C0BB77F7D947}"/>
          </ac:spMkLst>
        </pc:spChg>
        <pc:spChg chg="mod">
          <ac:chgData name="Huddar, Priyamvada Pushkar" userId="S::phuddar@iu.edu::f8ccc7ac-43a9-4f90-879b-152089fa7c2b" providerId="AD" clId="Web-{F8744C74-49CB-451E-88BB-8412AEC037DD}" dt="2021-11-08T16:17:12.214" v="761" actId="20577"/>
          <ac:spMkLst>
            <pc:docMk/>
            <pc:sldMk cId="536774654" sldId="274"/>
            <ac:spMk id="3" creationId="{21F387BC-D89F-43D8-AB02-688DC0E2F58A}"/>
          </ac:spMkLst>
        </pc:spChg>
      </pc:sldChg>
      <pc:sldChg chg="modSp new">
        <pc:chgData name="Huddar, Priyamvada Pushkar" userId="S::phuddar@iu.edu::f8ccc7ac-43a9-4f90-879b-152089fa7c2b" providerId="AD" clId="Web-{F8744C74-49CB-451E-88BB-8412AEC037DD}" dt="2021-11-08T16:31:23.526" v="1386" actId="20577"/>
        <pc:sldMkLst>
          <pc:docMk/>
          <pc:sldMk cId="4279557224" sldId="275"/>
        </pc:sldMkLst>
        <pc:spChg chg="mod">
          <ac:chgData name="Huddar, Priyamvada Pushkar" userId="S::phuddar@iu.edu::f8ccc7ac-43a9-4f90-879b-152089fa7c2b" providerId="AD" clId="Web-{F8744C74-49CB-451E-88BB-8412AEC037DD}" dt="2021-11-08T16:31:23.526" v="1386" actId="20577"/>
          <ac:spMkLst>
            <pc:docMk/>
            <pc:sldMk cId="4279557224" sldId="275"/>
            <ac:spMk id="2" creationId="{81108CBB-FF43-43F9-821B-8D3DE7CCBB43}"/>
          </ac:spMkLst>
        </pc:spChg>
        <pc:spChg chg="mod">
          <ac:chgData name="Huddar, Priyamvada Pushkar" userId="S::phuddar@iu.edu::f8ccc7ac-43a9-4f90-879b-152089fa7c2b" providerId="AD" clId="Web-{F8744C74-49CB-451E-88BB-8412AEC037DD}" dt="2021-11-08T16:31:20.917" v="1384" actId="20577"/>
          <ac:spMkLst>
            <pc:docMk/>
            <pc:sldMk cId="4279557224" sldId="275"/>
            <ac:spMk id="3" creationId="{99ADAB78-2B33-4399-85E4-AD892AC66B94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CCE989-F9F6-4F82-AA47-79E713F36897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FB9EC9C-0854-47F7-A573-7EF7C35E660F}">
      <dgm:prSet/>
      <dgm:spPr/>
      <dgm:t>
        <a:bodyPr/>
        <a:lstStyle/>
        <a:p>
          <a:r>
            <a:rPr lang="en-US"/>
            <a:t>Business Case</a:t>
          </a:r>
        </a:p>
      </dgm:t>
    </dgm:pt>
    <dgm:pt modelId="{E2BD163C-FD8E-4693-A185-A7CF27D2A56C}" type="parTrans" cxnId="{2CDB86DE-271A-4D58-84FB-6833174D183D}">
      <dgm:prSet/>
      <dgm:spPr/>
      <dgm:t>
        <a:bodyPr/>
        <a:lstStyle/>
        <a:p>
          <a:endParaRPr lang="en-US"/>
        </a:p>
      </dgm:t>
    </dgm:pt>
    <dgm:pt modelId="{AD07A563-06C5-415A-B355-8DFF09C8135B}" type="sibTrans" cxnId="{2CDB86DE-271A-4D58-84FB-6833174D183D}">
      <dgm:prSet/>
      <dgm:spPr/>
      <dgm:t>
        <a:bodyPr/>
        <a:lstStyle/>
        <a:p>
          <a:endParaRPr lang="en-US"/>
        </a:p>
      </dgm:t>
    </dgm:pt>
    <dgm:pt modelId="{76717954-D3A4-4697-A814-F3976918AC26}">
      <dgm:prSet/>
      <dgm:spPr/>
      <dgm:t>
        <a:bodyPr/>
        <a:lstStyle/>
        <a:p>
          <a:r>
            <a:rPr lang="en-US"/>
            <a:t>Scope, Time and Resources</a:t>
          </a:r>
        </a:p>
      </dgm:t>
    </dgm:pt>
    <dgm:pt modelId="{FBB23CFC-FFF8-407E-9A8B-37DE1A47F394}" type="parTrans" cxnId="{4B57232E-84B5-4337-8FFD-B0CE5541BA2F}">
      <dgm:prSet/>
      <dgm:spPr/>
      <dgm:t>
        <a:bodyPr/>
        <a:lstStyle/>
        <a:p>
          <a:endParaRPr lang="en-US"/>
        </a:p>
      </dgm:t>
    </dgm:pt>
    <dgm:pt modelId="{2F252037-EB72-4CD2-8527-EF6FA2C3E260}" type="sibTrans" cxnId="{4B57232E-84B5-4337-8FFD-B0CE5541BA2F}">
      <dgm:prSet/>
      <dgm:spPr/>
      <dgm:t>
        <a:bodyPr/>
        <a:lstStyle/>
        <a:p>
          <a:endParaRPr lang="en-US"/>
        </a:p>
      </dgm:t>
    </dgm:pt>
    <dgm:pt modelId="{77C0C40E-5EE8-42F1-84B3-FC05CEEE9D65}">
      <dgm:prSet/>
      <dgm:spPr/>
      <dgm:t>
        <a:bodyPr/>
        <a:lstStyle/>
        <a:p>
          <a:r>
            <a:rPr lang="en-US"/>
            <a:t>Application Demo</a:t>
          </a:r>
        </a:p>
      </dgm:t>
    </dgm:pt>
    <dgm:pt modelId="{6D0C457B-247D-4E39-BD9E-F26BFC461BF6}" type="parTrans" cxnId="{1D986E8C-417A-4E5A-BA57-1812E4B91C01}">
      <dgm:prSet/>
      <dgm:spPr/>
      <dgm:t>
        <a:bodyPr/>
        <a:lstStyle/>
        <a:p>
          <a:endParaRPr lang="en-US"/>
        </a:p>
      </dgm:t>
    </dgm:pt>
    <dgm:pt modelId="{5C4049BA-A4C7-421D-A333-7C4108B96771}" type="sibTrans" cxnId="{1D986E8C-417A-4E5A-BA57-1812E4B91C01}">
      <dgm:prSet/>
      <dgm:spPr/>
      <dgm:t>
        <a:bodyPr/>
        <a:lstStyle/>
        <a:p>
          <a:endParaRPr lang="en-US"/>
        </a:p>
      </dgm:t>
    </dgm:pt>
    <dgm:pt modelId="{AB9B46D3-D7B3-42A3-88C9-D9030603D8F1}">
      <dgm:prSet/>
      <dgm:spPr/>
      <dgm:t>
        <a:bodyPr/>
        <a:lstStyle/>
        <a:p>
          <a:r>
            <a:rPr lang="en-US"/>
            <a:t>Technology Stack</a:t>
          </a:r>
        </a:p>
      </dgm:t>
    </dgm:pt>
    <dgm:pt modelId="{407F4E1B-6B1F-4D47-BEE5-A2EA46D4BD89}" type="parTrans" cxnId="{F94C4DF6-F1BA-4BFF-8DAA-65A3406331B8}">
      <dgm:prSet/>
      <dgm:spPr/>
      <dgm:t>
        <a:bodyPr/>
        <a:lstStyle/>
        <a:p>
          <a:endParaRPr lang="en-US"/>
        </a:p>
      </dgm:t>
    </dgm:pt>
    <dgm:pt modelId="{020E2D08-BCC4-46B3-AB33-8453EBA721B1}" type="sibTrans" cxnId="{F94C4DF6-F1BA-4BFF-8DAA-65A3406331B8}">
      <dgm:prSet/>
      <dgm:spPr/>
      <dgm:t>
        <a:bodyPr/>
        <a:lstStyle/>
        <a:p>
          <a:endParaRPr lang="en-US"/>
        </a:p>
      </dgm:t>
    </dgm:pt>
    <dgm:pt modelId="{BF5EF23A-28D8-411F-9082-81E56B21E9BB}">
      <dgm:prSet/>
      <dgm:spPr/>
      <dgm:t>
        <a:bodyPr/>
        <a:lstStyle/>
        <a:p>
          <a:r>
            <a:rPr lang="en-US"/>
            <a:t>Design Steps</a:t>
          </a:r>
        </a:p>
      </dgm:t>
    </dgm:pt>
    <dgm:pt modelId="{D3A8E66D-2C78-4298-A349-ACEFAD570DDE}" type="parTrans" cxnId="{56A07484-2B5B-418E-888F-5C4FAFDDB3CF}">
      <dgm:prSet/>
      <dgm:spPr/>
      <dgm:t>
        <a:bodyPr/>
        <a:lstStyle/>
        <a:p>
          <a:endParaRPr lang="en-US"/>
        </a:p>
      </dgm:t>
    </dgm:pt>
    <dgm:pt modelId="{EED8122D-583F-4344-A08D-83FC7101A753}" type="sibTrans" cxnId="{56A07484-2B5B-418E-888F-5C4FAFDDB3CF}">
      <dgm:prSet/>
      <dgm:spPr/>
      <dgm:t>
        <a:bodyPr/>
        <a:lstStyle/>
        <a:p>
          <a:endParaRPr lang="en-US"/>
        </a:p>
      </dgm:t>
    </dgm:pt>
    <dgm:pt modelId="{90E35510-5E1A-448E-B735-A65E7683B94C}">
      <dgm:prSet/>
      <dgm:spPr/>
      <dgm:t>
        <a:bodyPr/>
        <a:lstStyle/>
        <a:p>
          <a:r>
            <a:rPr lang="en-US"/>
            <a:t>User Stories</a:t>
          </a:r>
        </a:p>
      </dgm:t>
    </dgm:pt>
    <dgm:pt modelId="{7CAE25EB-0CFE-4C98-9577-BA6FE58891E1}" type="parTrans" cxnId="{2AF07387-8AF0-4643-8FD9-470F392622DC}">
      <dgm:prSet/>
      <dgm:spPr/>
      <dgm:t>
        <a:bodyPr/>
        <a:lstStyle/>
        <a:p>
          <a:endParaRPr lang="en-US"/>
        </a:p>
      </dgm:t>
    </dgm:pt>
    <dgm:pt modelId="{82BA62F6-993F-437C-87CD-6D9C82F550C0}" type="sibTrans" cxnId="{2AF07387-8AF0-4643-8FD9-470F392622DC}">
      <dgm:prSet/>
      <dgm:spPr/>
      <dgm:t>
        <a:bodyPr/>
        <a:lstStyle/>
        <a:p>
          <a:endParaRPr lang="en-US"/>
        </a:p>
      </dgm:t>
    </dgm:pt>
    <dgm:pt modelId="{F3AB9592-FF75-4562-ABF5-F057C2F79521}">
      <dgm:prSet/>
      <dgm:spPr/>
      <dgm:t>
        <a:bodyPr/>
        <a:lstStyle/>
        <a:p>
          <a:r>
            <a:rPr lang="en-US"/>
            <a:t>Risks &amp; Mitigations</a:t>
          </a:r>
        </a:p>
      </dgm:t>
    </dgm:pt>
    <dgm:pt modelId="{C5E53806-1F2E-4E68-A838-CCF726683A10}" type="parTrans" cxnId="{E59256FE-B747-4CEE-ADC4-1C92B5146A19}">
      <dgm:prSet/>
      <dgm:spPr/>
      <dgm:t>
        <a:bodyPr/>
        <a:lstStyle/>
        <a:p>
          <a:endParaRPr lang="en-US"/>
        </a:p>
      </dgm:t>
    </dgm:pt>
    <dgm:pt modelId="{E02D01C6-88E7-42F4-B1D4-7439C0A1BE9D}" type="sibTrans" cxnId="{E59256FE-B747-4CEE-ADC4-1C92B5146A19}">
      <dgm:prSet/>
      <dgm:spPr/>
      <dgm:t>
        <a:bodyPr/>
        <a:lstStyle/>
        <a:p>
          <a:endParaRPr lang="en-US"/>
        </a:p>
      </dgm:t>
    </dgm:pt>
    <dgm:pt modelId="{173D0E57-8C0A-40DB-824E-811801EC8AAB}">
      <dgm:prSet/>
      <dgm:spPr/>
      <dgm:t>
        <a:bodyPr/>
        <a:lstStyle/>
        <a:p>
          <a:r>
            <a:rPr lang="en-US"/>
            <a:t>Data Model</a:t>
          </a:r>
        </a:p>
      </dgm:t>
    </dgm:pt>
    <dgm:pt modelId="{D90CF8D1-F16F-4D74-8BFE-D22B2DD4FE74}" type="parTrans" cxnId="{D83D6E94-DCD9-41FC-9B28-B922ED46A90E}">
      <dgm:prSet/>
      <dgm:spPr/>
      <dgm:t>
        <a:bodyPr/>
        <a:lstStyle/>
        <a:p>
          <a:endParaRPr lang="en-US"/>
        </a:p>
      </dgm:t>
    </dgm:pt>
    <dgm:pt modelId="{45FF159D-E20B-4270-A707-2FB7CDE134D7}" type="sibTrans" cxnId="{D83D6E94-DCD9-41FC-9B28-B922ED46A90E}">
      <dgm:prSet/>
      <dgm:spPr/>
      <dgm:t>
        <a:bodyPr/>
        <a:lstStyle/>
        <a:p>
          <a:endParaRPr lang="en-US"/>
        </a:p>
      </dgm:t>
    </dgm:pt>
    <dgm:pt modelId="{78C78CE0-A83C-47E9-9127-4F0603FEED1B}">
      <dgm:prSet/>
      <dgm:spPr/>
      <dgm:t>
        <a:bodyPr/>
        <a:lstStyle/>
        <a:p>
          <a:r>
            <a:rPr lang="en-US"/>
            <a:t>Future Steps</a:t>
          </a:r>
        </a:p>
      </dgm:t>
    </dgm:pt>
    <dgm:pt modelId="{5B50AAB9-22CC-4CD9-9568-2F63DA9E6E11}" type="parTrans" cxnId="{3AF62125-3BCA-42B8-B396-D5AD698437A7}">
      <dgm:prSet/>
      <dgm:spPr/>
      <dgm:t>
        <a:bodyPr/>
        <a:lstStyle/>
        <a:p>
          <a:endParaRPr lang="en-US"/>
        </a:p>
      </dgm:t>
    </dgm:pt>
    <dgm:pt modelId="{E4972B0D-61DE-4AA1-8099-E9AA7CFDA952}" type="sibTrans" cxnId="{3AF62125-3BCA-42B8-B396-D5AD698437A7}">
      <dgm:prSet/>
      <dgm:spPr/>
      <dgm:t>
        <a:bodyPr/>
        <a:lstStyle/>
        <a:p>
          <a:endParaRPr lang="en-US"/>
        </a:p>
      </dgm:t>
    </dgm:pt>
    <dgm:pt modelId="{20B73994-2D12-4AE6-ADDC-8036818BA3EC}" type="pres">
      <dgm:prSet presAssocID="{3CCCE989-F9F6-4F82-AA47-79E713F36897}" presName="vert0" presStyleCnt="0">
        <dgm:presLayoutVars>
          <dgm:dir/>
          <dgm:animOne val="branch"/>
          <dgm:animLvl val="lvl"/>
        </dgm:presLayoutVars>
      </dgm:prSet>
      <dgm:spPr/>
    </dgm:pt>
    <dgm:pt modelId="{34F71008-4308-492C-B4DB-1A7EAAC8CED4}" type="pres">
      <dgm:prSet presAssocID="{0FB9EC9C-0854-47F7-A573-7EF7C35E660F}" presName="thickLine" presStyleLbl="alignNode1" presStyleIdx="0" presStyleCnt="9"/>
      <dgm:spPr/>
    </dgm:pt>
    <dgm:pt modelId="{9B3CCCA9-5EE1-4302-B974-25F79E5B4EC1}" type="pres">
      <dgm:prSet presAssocID="{0FB9EC9C-0854-47F7-A573-7EF7C35E660F}" presName="horz1" presStyleCnt="0"/>
      <dgm:spPr/>
    </dgm:pt>
    <dgm:pt modelId="{007BF815-804E-44CF-BDB6-91F9D0BCFAB6}" type="pres">
      <dgm:prSet presAssocID="{0FB9EC9C-0854-47F7-A573-7EF7C35E660F}" presName="tx1" presStyleLbl="revTx" presStyleIdx="0" presStyleCnt="9"/>
      <dgm:spPr/>
    </dgm:pt>
    <dgm:pt modelId="{129D24F0-4AB0-4F70-823B-B9E76E9B9311}" type="pres">
      <dgm:prSet presAssocID="{0FB9EC9C-0854-47F7-A573-7EF7C35E660F}" presName="vert1" presStyleCnt="0"/>
      <dgm:spPr/>
    </dgm:pt>
    <dgm:pt modelId="{7414E9B3-1AB1-4BBE-AF61-9854FB097AB9}" type="pres">
      <dgm:prSet presAssocID="{76717954-D3A4-4697-A814-F3976918AC26}" presName="thickLine" presStyleLbl="alignNode1" presStyleIdx="1" presStyleCnt="9"/>
      <dgm:spPr/>
    </dgm:pt>
    <dgm:pt modelId="{F803F97D-FC1F-4B91-8DDD-444EC1D7963C}" type="pres">
      <dgm:prSet presAssocID="{76717954-D3A4-4697-A814-F3976918AC26}" presName="horz1" presStyleCnt="0"/>
      <dgm:spPr/>
    </dgm:pt>
    <dgm:pt modelId="{BFF7E1D0-CECA-4D56-AA70-465D4A308D98}" type="pres">
      <dgm:prSet presAssocID="{76717954-D3A4-4697-A814-F3976918AC26}" presName="tx1" presStyleLbl="revTx" presStyleIdx="1" presStyleCnt="9"/>
      <dgm:spPr/>
    </dgm:pt>
    <dgm:pt modelId="{E0239FB6-800E-408B-A3DC-E10ACF6693B6}" type="pres">
      <dgm:prSet presAssocID="{76717954-D3A4-4697-A814-F3976918AC26}" presName="vert1" presStyleCnt="0"/>
      <dgm:spPr/>
    </dgm:pt>
    <dgm:pt modelId="{BFF08A77-23B1-4AD9-B3FE-34B61D776EF3}" type="pres">
      <dgm:prSet presAssocID="{77C0C40E-5EE8-42F1-84B3-FC05CEEE9D65}" presName="thickLine" presStyleLbl="alignNode1" presStyleIdx="2" presStyleCnt="9"/>
      <dgm:spPr/>
    </dgm:pt>
    <dgm:pt modelId="{2668C436-4992-455F-A0CC-8AB99E03F35B}" type="pres">
      <dgm:prSet presAssocID="{77C0C40E-5EE8-42F1-84B3-FC05CEEE9D65}" presName="horz1" presStyleCnt="0"/>
      <dgm:spPr/>
    </dgm:pt>
    <dgm:pt modelId="{742705AD-7186-41F0-952B-C98B4E3C41FC}" type="pres">
      <dgm:prSet presAssocID="{77C0C40E-5EE8-42F1-84B3-FC05CEEE9D65}" presName="tx1" presStyleLbl="revTx" presStyleIdx="2" presStyleCnt="9"/>
      <dgm:spPr/>
    </dgm:pt>
    <dgm:pt modelId="{495D898C-31D4-4220-893F-CF1242E6C7DC}" type="pres">
      <dgm:prSet presAssocID="{77C0C40E-5EE8-42F1-84B3-FC05CEEE9D65}" presName="vert1" presStyleCnt="0"/>
      <dgm:spPr/>
    </dgm:pt>
    <dgm:pt modelId="{DF1AC8BA-B900-4E29-A482-6EECD96F9329}" type="pres">
      <dgm:prSet presAssocID="{AB9B46D3-D7B3-42A3-88C9-D9030603D8F1}" presName="thickLine" presStyleLbl="alignNode1" presStyleIdx="3" presStyleCnt="9"/>
      <dgm:spPr/>
    </dgm:pt>
    <dgm:pt modelId="{CD0400D2-3D5F-4210-87A8-114FE84E3E4C}" type="pres">
      <dgm:prSet presAssocID="{AB9B46D3-D7B3-42A3-88C9-D9030603D8F1}" presName="horz1" presStyleCnt="0"/>
      <dgm:spPr/>
    </dgm:pt>
    <dgm:pt modelId="{525657E4-0BB6-4482-95A9-9E07B6400866}" type="pres">
      <dgm:prSet presAssocID="{AB9B46D3-D7B3-42A3-88C9-D9030603D8F1}" presName="tx1" presStyleLbl="revTx" presStyleIdx="3" presStyleCnt="9"/>
      <dgm:spPr/>
    </dgm:pt>
    <dgm:pt modelId="{C0134491-A408-4CB8-A31B-236BEC5B541B}" type="pres">
      <dgm:prSet presAssocID="{AB9B46D3-D7B3-42A3-88C9-D9030603D8F1}" presName="vert1" presStyleCnt="0"/>
      <dgm:spPr/>
    </dgm:pt>
    <dgm:pt modelId="{2EF33186-EF04-45AE-9DDA-0749EF31A393}" type="pres">
      <dgm:prSet presAssocID="{BF5EF23A-28D8-411F-9082-81E56B21E9BB}" presName="thickLine" presStyleLbl="alignNode1" presStyleIdx="4" presStyleCnt="9"/>
      <dgm:spPr/>
    </dgm:pt>
    <dgm:pt modelId="{A0C5323E-82FC-436E-843E-4AC9978C4353}" type="pres">
      <dgm:prSet presAssocID="{BF5EF23A-28D8-411F-9082-81E56B21E9BB}" presName="horz1" presStyleCnt="0"/>
      <dgm:spPr/>
    </dgm:pt>
    <dgm:pt modelId="{F921D3D4-0F26-48F2-BEB4-FBB49BE234DC}" type="pres">
      <dgm:prSet presAssocID="{BF5EF23A-28D8-411F-9082-81E56B21E9BB}" presName="tx1" presStyleLbl="revTx" presStyleIdx="4" presStyleCnt="9"/>
      <dgm:spPr/>
    </dgm:pt>
    <dgm:pt modelId="{EA5B3A6B-AF43-4862-ADB6-3A6FD33BA94C}" type="pres">
      <dgm:prSet presAssocID="{BF5EF23A-28D8-411F-9082-81E56B21E9BB}" presName="vert1" presStyleCnt="0"/>
      <dgm:spPr/>
    </dgm:pt>
    <dgm:pt modelId="{5F1D3155-6D6D-4B14-9EC6-64B33F3809E4}" type="pres">
      <dgm:prSet presAssocID="{90E35510-5E1A-448E-B735-A65E7683B94C}" presName="thickLine" presStyleLbl="alignNode1" presStyleIdx="5" presStyleCnt="9"/>
      <dgm:spPr/>
    </dgm:pt>
    <dgm:pt modelId="{20AE35DE-12C0-48E3-BCCE-39016BA4911D}" type="pres">
      <dgm:prSet presAssocID="{90E35510-5E1A-448E-B735-A65E7683B94C}" presName="horz1" presStyleCnt="0"/>
      <dgm:spPr/>
    </dgm:pt>
    <dgm:pt modelId="{CD534FA4-0DD9-4E71-93EC-07D6C08EFB57}" type="pres">
      <dgm:prSet presAssocID="{90E35510-5E1A-448E-B735-A65E7683B94C}" presName="tx1" presStyleLbl="revTx" presStyleIdx="5" presStyleCnt="9"/>
      <dgm:spPr/>
    </dgm:pt>
    <dgm:pt modelId="{256BB37D-F79D-4263-8C4D-FA280DAB757A}" type="pres">
      <dgm:prSet presAssocID="{90E35510-5E1A-448E-B735-A65E7683B94C}" presName="vert1" presStyleCnt="0"/>
      <dgm:spPr/>
    </dgm:pt>
    <dgm:pt modelId="{9933C42C-8317-4643-AF98-6950A7B03ABA}" type="pres">
      <dgm:prSet presAssocID="{F3AB9592-FF75-4562-ABF5-F057C2F79521}" presName="thickLine" presStyleLbl="alignNode1" presStyleIdx="6" presStyleCnt="9"/>
      <dgm:spPr/>
    </dgm:pt>
    <dgm:pt modelId="{168B3A17-CD66-4701-BC59-528158D9E8E5}" type="pres">
      <dgm:prSet presAssocID="{F3AB9592-FF75-4562-ABF5-F057C2F79521}" presName="horz1" presStyleCnt="0"/>
      <dgm:spPr/>
    </dgm:pt>
    <dgm:pt modelId="{AA5530CE-00BF-4B4C-A4BF-BF4D62057E3C}" type="pres">
      <dgm:prSet presAssocID="{F3AB9592-FF75-4562-ABF5-F057C2F79521}" presName="tx1" presStyleLbl="revTx" presStyleIdx="6" presStyleCnt="9"/>
      <dgm:spPr/>
    </dgm:pt>
    <dgm:pt modelId="{A7AC4C22-FC49-491F-B54D-59CC88869F9B}" type="pres">
      <dgm:prSet presAssocID="{F3AB9592-FF75-4562-ABF5-F057C2F79521}" presName="vert1" presStyleCnt="0"/>
      <dgm:spPr/>
    </dgm:pt>
    <dgm:pt modelId="{729AE415-62D5-46F9-80C3-5832801A9E93}" type="pres">
      <dgm:prSet presAssocID="{173D0E57-8C0A-40DB-824E-811801EC8AAB}" presName="thickLine" presStyleLbl="alignNode1" presStyleIdx="7" presStyleCnt="9"/>
      <dgm:spPr/>
    </dgm:pt>
    <dgm:pt modelId="{2AFF1AB5-5354-4BC6-A425-D66224692470}" type="pres">
      <dgm:prSet presAssocID="{173D0E57-8C0A-40DB-824E-811801EC8AAB}" presName="horz1" presStyleCnt="0"/>
      <dgm:spPr/>
    </dgm:pt>
    <dgm:pt modelId="{FFBD9552-D9CB-435C-958A-723FEDEC4DC7}" type="pres">
      <dgm:prSet presAssocID="{173D0E57-8C0A-40DB-824E-811801EC8AAB}" presName="tx1" presStyleLbl="revTx" presStyleIdx="7" presStyleCnt="9"/>
      <dgm:spPr/>
    </dgm:pt>
    <dgm:pt modelId="{5B121165-777A-4FD0-8E38-D3D99BFDD6B9}" type="pres">
      <dgm:prSet presAssocID="{173D0E57-8C0A-40DB-824E-811801EC8AAB}" presName="vert1" presStyleCnt="0"/>
      <dgm:spPr/>
    </dgm:pt>
    <dgm:pt modelId="{90726728-9DE5-4FFB-8C13-07C6EC69206F}" type="pres">
      <dgm:prSet presAssocID="{78C78CE0-A83C-47E9-9127-4F0603FEED1B}" presName="thickLine" presStyleLbl="alignNode1" presStyleIdx="8" presStyleCnt="9"/>
      <dgm:spPr/>
    </dgm:pt>
    <dgm:pt modelId="{B71A2E3D-ED21-43AF-BE6D-4E0740308213}" type="pres">
      <dgm:prSet presAssocID="{78C78CE0-A83C-47E9-9127-4F0603FEED1B}" presName="horz1" presStyleCnt="0"/>
      <dgm:spPr/>
    </dgm:pt>
    <dgm:pt modelId="{F7C3558B-B5EE-46C6-AB34-525F6CDF695A}" type="pres">
      <dgm:prSet presAssocID="{78C78CE0-A83C-47E9-9127-4F0603FEED1B}" presName="tx1" presStyleLbl="revTx" presStyleIdx="8" presStyleCnt="9"/>
      <dgm:spPr/>
    </dgm:pt>
    <dgm:pt modelId="{CA41BC96-6460-4ED4-BD2C-68D4D19D1563}" type="pres">
      <dgm:prSet presAssocID="{78C78CE0-A83C-47E9-9127-4F0603FEED1B}" presName="vert1" presStyleCnt="0"/>
      <dgm:spPr/>
    </dgm:pt>
  </dgm:ptLst>
  <dgm:cxnLst>
    <dgm:cxn modelId="{24F6550B-97B5-46B2-B579-9DEBF461631E}" type="presOf" srcId="{BF5EF23A-28D8-411F-9082-81E56B21E9BB}" destId="{F921D3D4-0F26-48F2-BEB4-FBB49BE234DC}" srcOrd="0" destOrd="0" presId="urn:microsoft.com/office/officeart/2008/layout/LinedList"/>
    <dgm:cxn modelId="{E330B611-DF1E-4AA2-BB39-CBC762EB6308}" type="presOf" srcId="{90E35510-5E1A-448E-B735-A65E7683B94C}" destId="{CD534FA4-0DD9-4E71-93EC-07D6C08EFB57}" srcOrd="0" destOrd="0" presId="urn:microsoft.com/office/officeart/2008/layout/LinedList"/>
    <dgm:cxn modelId="{3AF62125-3BCA-42B8-B396-D5AD698437A7}" srcId="{3CCCE989-F9F6-4F82-AA47-79E713F36897}" destId="{78C78CE0-A83C-47E9-9127-4F0603FEED1B}" srcOrd="8" destOrd="0" parTransId="{5B50AAB9-22CC-4CD9-9568-2F63DA9E6E11}" sibTransId="{E4972B0D-61DE-4AA1-8099-E9AA7CFDA952}"/>
    <dgm:cxn modelId="{4B57232E-84B5-4337-8FFD-B0CE5541BA2F}" srcId="{3CCCE989-F9F6-4F82-AA47-79E713F36897}" destId="{76717954-D3A4-4697-A814-F3976918AC26}" srcOrd="1" destOrd="0" parTransId="{FBB23CFC-FFF8-407E-9A8B-37DE1A47F394}" sibTransId="{2F252037-EB72-4CD2-8527-EF6FA2C3E260}"/>
    <dgm:cxn modelId="{FD749A6E-F902-47EE-9DA1-FF3572101CD8}" type="presOf" srcId="{AB9B46D3-D7B3-42A3-88C9-D9030603D8F1}" destId="{525657E4-0BB6-4482-95A9-9E07B6400866}" srcOrd="0" destOrd="0" presId="urn:microsoft.com/office/officeart/2008/layout/LinedList"/>
    <dgm:cxn modelId="{8CBD1882-9535-4A75-AA5D-777285D7293B}" type="presOf" srcId="{3CCCE989-F9F6-4F82-AA47-79E713F36897}" destId="{20B73994-2D12-4AE6-ADDC-8036818BA3EC}" srcOrd="0" destOrd="0" presId="urn:microsoft.com/office/officeart/2008/layout/LinedList"/>
    <dgm:cxn modelId="{56A07484-2B5B-418E-888F-5C4FAFDDB3CF}" srcId="{3CCCE989-F9F6-4F82-AA47-79E713F36897}" destId="{BF5EF23A-28D8-411F-9082-81E56B21E9BB}" srcOrd="4" destOrd="0" parTransId="{D3A8E66D-2C78-4298-A349-ACEFAD570DDE}" sibTransId="{EED8122D-583F-4344-A08D-83FC7101A753}"/>
    <dgm:cxn modelId="{2AF07387-8AF0-4643-8FD9-470F392622DC}" srcId="{3CCCE989-F9F6-4F82-AA47-79E713F36897}" destId="{90E35510-5E1A-448E-B735-A65E7683B94C}" srcOrd="5" destOrd="0" parTransId="{7CAE25EB-0CFE-4C98-9577-BA6FE58891E1}" sibTransId="{82BA62F6-993F-437C-87CD-6D9C82F550C0}"/>
    <dgm:cxn modelId="{1D986E8C-417A-4E5A-BA57-1812E4B91C01}" srcId="{3CCCE989-F9F6-4F82-AA47-79E713F36897}" destId="{77C0C40E-5EE8-42F1-84B3-FC05CEEE9D65}" srcOrd="2" destOrd="0" parTransId="{6D0C457B-247D-4E39-BD9E-F26BFC461BF6}" sibTransId="{5C4049BA-A4C7-421D-A333-7C4108B96771}"/>
    <dgm:cxn modelId="{D83D6E94-DCD9-41FC-9B28-B922ED46A90E}" srcId="{3CCCE989-F9F6-4F82-AA47-79E713F36897}" destId="{173D0E57-8C0A-40DB-824E-811801EC8AAB}" srcOrd="7" destOrd="0" parTransId="{D90CF8D1-F16F-4D74-8BFE-D22B2DD4FE74}" sibTransId="{45FF159D-E20B-4270-A707-2FB7CDE134D7}"/>
    <dgm:cxn modelId="{E72BE0B0-2FB3-4F33-9AA4-D87384BC53A7}" type="presOf" srcId="{76717954-D3A4-4697-A814-F3976918AC26}" destId="{BFF7E1D0-CECA-4D56-AA70-465D4A308D98}" srcOrd="0" destOrd="0" presId="urn:microsoft.com/office/officeart/2008/layout/LinedList"/>
    <dgm:cxn modelId="{C8067CC0-42B6-4E08-BE82-D706938646A9}" type="presOf" srcId="{77C0C40E-5EE8-42F1-84B3-FC05CEEE9D65}" destId="{742705AD-7186-41F0-952B-C98B4E3C41FC}" srcOrd="0" destOrd="0" presId="urn:microsoft.com/office/officeart/2008/layout/LinedList"/>
    <dgm:cxn modelId="{B71CD5DB-56C6-4AC8-835C-B1B5A93D447F}" type="presOf" srcId="{0FB9EC9C-0854-47F7-A573-7EF7C35E660F}" destId="{007BF815-804E-44CF-BDB6-91F9D0BCFAB6}" srcOrd="0" destOrd="0" presId="urn:microsoft.com/office/officeart/2008/layout/LinedList"/>
    <dgm:cxn modelId="{2CDB86DE-271A-4D58-84FB-6833174D183D}" srcId="{3CCCE989-F9F6-4F82-AA47-79E713F36897}" destId="{0FB9EC9C-0854-47F7-A573-7EF7C35E660F}" srcOrd="0" destOrd="0" parTransId="{E2BD163C-FD8E-4693-A185-A7CF27D2A56C}" sibTransId="{AD07A563-06C5-415A-B355-8DFF09C8135B}"/>
    <dgm:cxn modelId="{86BD29E4-8DFC-4C4F-9B33-82DB3A3AB475}" type="presOf" srcId="{78C78CE0-A83C-47E9-9127-4F0603FEED1B}" destId="{F7C3558B-B5EE-46C6-AB34-525F6CDF695A}" srcOrd="0" destOrd="0" presId="urn:microsoft.com/office/officeart/2008/layout/LinedList"/>
    <dgm:cxn modelId="{F94C4DF6-F1BA-4BFF-8DAA-65A3406331B8}" srcId="{3CCCE989-F9F6-4F82-AA47-79E713F36897}" destId="{AB9B46D3-D7B3-42A3-88C9-D9030603D8F1}" srcOrd="3" destOrd="0" parTransId="{407F4E1B-6B1F-4D47-BEE5-A2EA46D4BD89}" sibTransId="{020E2D08-BCC4-46B3-AB33-8453EBA721B1}"/>
    <dgm:cxn modelId="{728F35F8-BB10-4072-BA1D-FBA096C74AAF}" type="presOf" srcId="{173D0E57-8C0A-40DB-824E-811801EC8AAB}" destId="{FFBD9552-D9CB-435C-958A-723FEDEC4DC7}" srcOrd="0" destOrd="0" presId="urn:microsoft.com/office/officeart/2008/layout/LinedList"/>
    <dgm:cxn modelId="{E59256FE-B747-4CEE-ADC4-1C92B5146A19}" srcId="{3CCCE989-F9F6-4F82-AA47-79E713F36897}" destId="{F3AB9592-FF75-4562-ABF5-F057C2F79521}" srcOrd="6" destOrd="0" parTransId="{C5E53806-1F2E-4E68-A838-CCF726683A10}" sibTransId="{E02D01C6-88E7-42F4-B1D4-7439C0A1BE9D}"/>
    <dgm:cxn modelId="{B319D3FF-8703-4120-8A3E-24135F260F5D}" type="presOf" srcId="{F3AB9592-FF75-4562-ABF5-F057C2F79521}" destId="{AA5530CE-00BF-4B4C-A4BF-BF4D62057E3C}" srcOrd="0" destOrd="0" presId="urn:microsoft.com/office/officeart/2008/layout/LinedList"/>
    <dgm:cxn modelId="{3194B78E-4C74-429E-B898-E18FF5CB70DA}" type="presParOf" srcId="{20B73994-2D12-4AE6-ADDC-8036818BA3EC}" destId="{34F71008-4308-492C-B4DB-1A7EAAC8CED4}" srcOrd="0" destOrd="0" presId="urn:microsoft.com/office/officeart/2008/layout/LinedList"/>
    <dgm:cxn modelId="{4DAC4EAC-D9A0-4FEF-BC5A-191D18969908}" type="presParOf" srcId="{20B73994-2D12-4AE6-ADDC-8036818BA3EC}" destId="{9B3CCCA9-5EE1-4302-B974-25F79E5B4EC1}" srcOrd="1" destOrd="0" presId="urn:microsoft.com/office/officeart/2008/layout/LinedList"/>
    <dgm:cxn modelId="{597C3DD6-916D-4E36-8456-5334A8D12E28}" type="presParOf" srcId="{9B3CCCA9-5EE1-4302-B974-25F79E5B4EC1}" destId="{007BF815-804E-44CF-BDB6-91F9D0BCFAB6}" srcOrd="0" destOrd="0" presId="urn:microsoft.com/office/officeart/2008/layout/LinedList"/>
    <dgm:cxn modelId="{53409A8B-990B-4741-ACD0-41993CB94F50}" type="presParOf" srcId="{9B3CCCA9-5EE1-4302-B974-25F79E5B4EC1}" destId="{129D24F0-4AB0-4F70-823B-B9E76E9B9311}" srcOrd="1" destOrd="0" presId="urn:microsoft.com/office/officeart/2008/layout/LinedList"/>
    <dgm:cxn modelId="{2ECAC9D9-1731-44E2-98C9-AEFCD6A39DA0}" type="presParOf" srcId="{20B73994-2D12-4AE6-ADDC-8036818BA3EC}" destId="{7414E9B3-1AB1-4BBE-AF61-9854FB097AB9}" srcOrd="2" destOrd="0" presId="urn:microsoft.com/office/officeart/2008/layout/LinedList"/>
    <dgm:cxn modelId="{A5711314-254A-4F73-9B9F-F3FB7DD353B8}" type="presParOf" srcId="{20B73994-2D12-4AE6-ADDC-8036818BA3EC}" destId="{F803F97D-FC1F-4B91-8DDD-444EC1D7963C}" srcOrd="3" destOrd="0" presId="urn:microsoft.com/office/officeart/2008/layout/LinedList"/>
    <dgm:cxn modelId="{65424C1A-D612-4C4F-9A58-2EB872A7EF4F}" type="presParOf" srcId="{F803F97D-FC1F-4B91-8DDD-444EC1D7963C}" destId="{BFF7E1D0-CECA-4D56-AA70-465D4A308D98}" srcOrd="0" destOrd="0" presId="urn:microsoft.com/office/officeart/2008/layout/LinedList"/>
    <dgm:cxn modelId="{2DE2BA87-C833-49CB-A0D2-0F7B796BB88E}" type="presParOf" srcId="{F803F97D-FC1F-4B91-8DDD-444EC1D7963C}" destId="{E0239FB6-800E-408B-A3DC-E10ACF6693B6}" srcOrd="1" destOrd="0" presId="urn:microsoft.com/office/officeart/2008/layout/LinedList"/>
    <dgm:cxn modelId="{4B1087C8-5112-4050-AEF4-F8A284E1D5A1}" type="presParOf" srcId="{20B73994-2D12-4AE6-ADDC-8036818BA3EC}" destId="{BFF08A77-23B1-4AD9-B3FE-34B61D776EF3}" srcOrd="4" destOrd="0" presId="urn:microsoft.com/office/officeart/2008/layout/LinedList"/>
    <dgm:cxn modelId="{C3B0F308-C2B9-4773-AB7B-AFB98F016B9C}" type="presParOf" srcId="{20B73994-2D12-4AE6-ADDC-8036818BA3EC}" destId="{2668C436-4992-455F-A0CC-8AB99E03F35B}" srcOrd="5" destOrd="0" presId="urn:microsoft.com/office/officeart/2008/layout/LinedList"/>
    <dgm:cxn modelId="{C461EA8D-9055-4DCF-82AB-5639684490FA}" type="presParOf" srcId="{2668C436-4992-455F-A0CC-8AB99E03F35B}" destId="{742705AD-7186-41F0-952B-C98B4E3C41FC}" srcOrd="0" destOrd="0" presId="urn:microsoft.com/office/officeart/2008/layout/LinedList"/>
    <dgm:cxn modelId="{8BEB6690-4C5D-4006-907A-67F0B5A6D113}" type="presParOf" srcId="{2668C436-4992-455F-A0CC-8AB99E03F35B}" destId="{495D898C-31D4-4220-893F-CF1242E6C7DC}" srcOrd="1" destOrd="0" presId="urn:microsoft.com/office/officeart/2008/layout/LinedList"/>
    <dgm:cxn modelId="{A7A5CDE5-3D95-4838-ABD9-322179D43E8D}" type="presParOf" srcId="{20B73994-2D12-4AE6-ADDC-8036818BA3EC}" destId="{DF1AC8BA-B900-4E29-A482-6EECD96F9329}" srcOrd="6" destOrd="0" presId="urn:microsoft.com/office/officeart/2008/layout/LinedList"/>
    <dgm:cxn modelId="{202D0ACA-C9B8-4B92-ACDA-6825CE28AD40}" type="presParOf" srcId="{20B73994-2D12-4AE6-ADDC-8036818BA3EC}" destId="{CD0400D2-3D5F-4210-87A8-114FE84E3E4C}" srcOrd="7" destOrd="0" presId="urn:microsoft.com/office/officeart/2008/layout/LinedList"/>
    <dgm:cxn modelId="{70CC28C5-62C7-4601-B725-813C957843FC}" type="presParOf" srcId="{CD0400D2-3D5F-4210-87A8-114FE84E3E4C}" destId="{525657E4-0BB6-4482-95A9-9E07B6400866}" srcOrd="0" destOrd="0" presId="urn:microsoft.com/office/officeart/2008/layout/LinedList"/>
    <dgm:cxn modelId="{AA10C456-BAC8-4A9A-AEDF-3FC64B59E95C}" type="presParOf" srcId="{CD0400D2-3D5F-4210-87A8-114FE84E3E4C}" destId="{C0134491-A408-4CB8-A31B-236BEC5B541B}" srcOrd="1" destOrd="0" presId="urn:microsoft.com/office/officeart/2008/layout/LinedList"/>
    <dgm:cxn modelId="{F05C3112-EC87-4B13-AC50-50DAEB83A51A}" type="presParOf" srcId="{20B73994-2D12-4AE6-ADDC-8036818BA3EC}" destId="{2EF33186-EF04-45AE-9DDA-0749EF31A393}" srcOrd="8" destOrd="0" presId="urn:microsoft.com/office/officeart/2008/layout/LinedList"/>
    <dgm:cxn modelId="{F4107E00-957B-4E25-BA9A-FE129B77FBE0}" type="presParOf" srcId="{20B73994-2D12-4AE6-ADDC-8036818BA3EC}" destId="{A0C5323E-82FC-436E-843E-4AC9978C4353}" srcOrd="9" destOrd="0" presId="urn:microsoft.com/office/officeart/2008/layout/LinedList"/>
    <dgm:cxn modelId="{1B688877-AA4E-4079-9979-359D44CD74AA}" type="presParOf" srcId="{A0C5323E-82FC-436E-843E-4AC9978C4353}" destId="{F921D3D4-0F26-48F2-BEB4-FBB49BE234DC}" srcOrd="0" destOrd="0" presId="urn:microsoft.com/office/officeart/2008/layout/LinedList"/>
    <dgm:cxn modelId="{6AA64CE9-DA10-4DCD-8687-266DC011C5B3}" type="presParOf" srcId="{A0C5323E-82FC-436E-843E-4AC9978C4353}" destId="{EA5B3A6B-AF43-4862-ADB6-3A6FD33BA94C}" srcOrd="1" destOrd="0" presId="urn:microsoft.com/office/officeart/2008/layout/LinedList"/>
    <dgm:cxn modelId="{2AAC5763-7723-4610-99C0-2F0137A89567}" type="presParOf" srcId="{20B73994-2D12-4AE6-ADDC-8036818BA3EC}" destId="{5F1D3155-6D6D-4B14-9EC6-64B33F3809E4}" srcOrd="10" destOrd="0" presId="urn:microsoft.com/office/officeart/2008/layout/LinedList"/>
    <dgm:cxn modelId="{76CC30FA-27B3-4B8C-A5F7-7546327C0144}" type="presParOf" srcId="{20B73994-2D12-4AE6-ADDC-8036818BA3EC}" destId="{20AE35DE-12C0-48E3-BCCE-39016BA4911D}" srcOrd="11" destOrd="0" presId="urn:microsoft.com/office/officeart/2008/layout/LinedList"/>
    <dgm:cxn modelId="{EC268E7D-2795-40A0-839A-7C18324869C4}" type="presParOf" srcId="{20AE35DE-12C0-48E3-BCCE-39016BA4911D}" destId="{CD534FA4-0DD9-4E71-93EC-07D6C08EFB57}" srcOrd="0" destOrd="0" presId="urn:microsoft.com/office/officeart/2008/layout/LinedList"/>
    <dgm:cxn modelId="{EC093522-D4CD-44C1-BDD9-163AE1CB2516}" type="presParOf" srcId="{20AE35DE-12C0-48E3-BCCE-39016BA4911D}" destId="{256BB37D-F79D-4263-8C4D-FA280DAB757A}" srcOrd="1" destOrd="0" presId="urn:microsoft.com/office/officeart/2008/layout/LinedList"/>
    <dgm:cxn modelId="{760C6EB5-402C-4731-BA02-147DEA03BE39}" type="presParOf" srcId="{20B73994-2D12-4AE6-ADDC-8036818BA3EC}" destId="{9933C42C-8317-4643-AF98-6950A7B03ABA}" srcOrd="12" destOrd="0" presId="urn:microsoft.com/office/officeart/2008/layout/LinedList"/>
    <dgm:cxn modelId="{4FB8231A-D5F4-484F-A5EF-BE1BE3906D1E}" type="presParOf" srcId="{20B73994-2D12-4AE6-ADDC-8036818BA3EC}" destId="{168B3A17-CD66-4701-BC59-528158D9E8E5}" srcOrd="13" destOrd="0" presId="urn:microsoft.com/office/officeart/2008/layout/LinedList"/>
    <dgm:cxn modelId="{CC9FE023-E19D-4724-83C2-036442DCDE94}" type="presParOf" srcId="{168B3A17-CD66-4701-BC59-528158D9E8E5}" destId="{AA5530CE-00BF-4B4C-A4BF-BF4D62057E3C}" srcOrd="0" destOrd="0" presId="urn:microsoft.com/office/officeart/2008/layout/LinedList"/>
    <dgm:cxn modelId="{8BEAC3FA-AC32-4788-BE37-79D3D1B089B5}" type="presParOf" srcId="{168B3A17-CD66-4701-BC59-528158D9E8E5}" destId="{A7AC4C22-FC49-491F-B54D-59CC88869F9B}" srcOrd="1" destOrd="0" presId="urn:microsoft.com/office/officeart/2008/layout/LinedList"/>
    <dgm:cxn modelId="{A3CF305B-6AE3-49FD-B536-2DB182E28E07}" type="presParOf" srcId="{20B73994-2D12-4AE6-ADDC-8036818BA3EC}" destId="{729AE415-62D5-46F9-80C3-5832801A9E93}" srcOrd="14" destOrd="0" presId="urn:microsoft.com/office/officeart/2008/layout/LinedList"/>
    <dgm:cxn modelId="{0D485190-5B51-427F-98A5-4FFF82416D3A}" type="presParOf" srcId="{20B73994-2D12-4AE6-ADDC-8036818BA3EC}" destId="{2AFF1AB5-5354-4BC6-A425-D66224692470}" srcOrd="15" destOrd="0" presId="urn:microsoft.com/office/officeart/2008/layout/LinedList"/>
    <dgm:cxn modelId="{984A7607-F093-4815-93FD-BB616792578A}" type="presParOf" srcId="{2AFF1AB5-5354-4BC6-A425-D66224692470}" destId="{FFBD9552-D9CB-435C-958A-723FEDEC4DC7}" srcOrd="0" destOrd="0" presId="urn:microsoft.com/office/officeart/2008/layout/LinedList"/>
    <dgm:cxn modelId="{8BA19814-8F73-417E-B15D-7448C1B9E8B9}" type="presParOf" srcId="{2AFF1AB5-5354-4BC6-A425-D66224692470}" destId="{5B121165-777A-4FD0-8E38-D3D99BFDD6B9}" srcOrd="1" destOrd="0" presId="urn:microsoft.com/office/officeart/2008/layout/LinedList"/>
    <dgm:cxn modelId="{644697D6-F729-4211-B283-4F9774D0A5FC}" type="presParOf" srcId="{20B73994-2D12-4AE6-ADDC-8036818BA3EC}" destId="{90726728-9DE5-4FFB-8C13-07C6EC69206F}" srcOrd="16" destOrd="0" presId="urn:microsoft.com/office/officeart/2008/layout/LinedList"/>
    <dgm:cxn modelId="{0CEC8BD2-0002-4DB9-A46F-E0C7187491C4}" type="presParOf" srcId="{20B73994-2D12-4AE6-ADDC-8036818BA3EC}" destId="{B71A2E3D-ED21-43AF-BE6D-4E0740308213}" srcOrd="17" destOrd="0" presId="urn:microsoft.com/office/officeart/2008/layout/LinedList"/>
    <dgm:cxn modelId="{D6AB368D-6E89-4245-8B9C-8D28EAEF8FC4}" type="presParOf" srcId="{B71A2E3D-ED21-43AF-BE6D-4E0740308213}" destId="{F7C3558B-B5EE-46C6-AB34-525F6CDF695A}" srcOrd="0" destOrd="0" presId="urn:microsoft.com/office/officeart/2008/layout/LinedList"/>
    <dgm:cxn modelId="{A06104DD-E4B6-4A0B-9F60-97CD0A8EC507}" type="presParOf" srcId="{B71A2E3D-ED21-43AF-BE6D-4E0740308213}" destId="{CA41BC96-6460-4ED4-BD2C-68D4D19D156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4D4D1B-9EC3-46DF-9388-66DC907FBC3E}" type="doc">
      <dgm:prSet loTypeId="urn:microsoft.com/office/officeart/2005/8/layout/hList7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78C4668-A000-4788-97D1-26F1370E072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/>
            <a:t>Indiana Soccer Referees Association is responsible for assigning referees to USSF sanctioned club matches in the greater Indianapolis area</a:t>
          </a:r>
        </a:p>
      </dgm:t>
    </dgm:pt>
    <dgm:pt modelId="{1D935957-8091-485F-A8F4-93A887715128}" type="parTrans" cxnId="{47EB503B-A7DD-4A51-91E9-B4978AFBA4B9}">
      <dgm:prSet/>
      <dgm:spPr/>
      <dgm:t>
        <a:bodyPr/>
        <a:lstStyle/>
        <a:p>
          <a:endParaRPr lang="en-US"/>
        </a:p>
      </dgm:t>
    </dgm:pt>
    <dgm:pt modelId="{BA6A71EF-6462-4716-A7DE-1D22B6D2A587}" type="sibTrans" cxnId="{47EB503B-A7DD-4A51-91E9-B4978AFBA4B9}">
      <dgm:prSet/>
      <dgm:spPr/>
      <dgm:t>
        <a:bodyPr/>
        <a:lstStyle/>
        <a:p>
          <a:endParaRPr lang="en-US"/>
        </a:p>
      </dgm:t>
    </dgm:pt>
    <dgm:pt modelId="{4BD1FABA-2B27-40EE-AC31-78304F3B6EC0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/>
            <a:t>Tracking the assignment and status of referees manually is a full-time job</a:t>
          </a:r>
        </a:p>
      </dgm:t>
    </dgm:pt>
    <dgm:pt modelId="{214BDE46-8245-4754-A99B-68A71ED6EB5E}" type="parTrans" cxnId="{884510E5-DB50-4501-853B-44BA0DF4E00D}">
      <dgm:prSet/>
      <dgm:spPr/>
      <dgm:t>
        <a:bodyPr/>
        <a:lstStyle/>
        <a:p>
          <a:endParaRPr lang="en-US"/>
        </a:p>
      </dgm:t>
    </dgm:pt>
    <dgm:pt modelId="{9D781D3A-EFAE-473E-88DE-5C7F68EEAA1C}" type="sibTrans" cxnId="{884510E5-DB50-4501-853B-44BA0DF4E00D}">
      <dgm:prSet/>
      <dgm:spPr/>
      <dgm:t>
        <a:bodyPr/>
        <a:lstStyle/>
        <a:p>
          <a:endParaRPr lang="en-US"/>
        </a:p>
      </dgm:t>
    </dgm:pt>
    <dgm:pt modelId="{787EBC5A-2125-45EE-8F3F-11E14C4B22DE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/>
            <a:t>How can we design a custom application for ISRA where employees can manage referee and game information?</a:t>
          </a:r>
        </a:p>
      </dgm:t>
    </dgm:pt>
    <dgm:pt modelId="{1ECDFADC-0988-45E8-989D-E18786ADB426}" type="parTrans" cxnId="{9DF1B026-1011-42E7-9D42-6BAD7CDB4A67}">
      <dgm:prSet/>
      <dgm:spPr/>
      <dgm:t>
        <a:bodyPr/>
        <a:lstStyle/>
        <a:p>
          <a:endParaRPr lang="en-US"/>
        </a:p>
      </dgm:t>
    </dgm:pt>
    <dgm:pt modelId="{9FD09B26-D56C-4E05-9214-35B410E48591}" type="sibTrans" cxnId="{9DF1B026-1011-42E7-9D42-6BAD7CDB4A67}">
      <dgm:prSet/>
      <dgm:spPr/>
      <dgm:t>
        <a:bodyPr/>
        <a:lstStyle/>
        <a:p>
          <a:endParaRPr lang="en-US"/>
        </a:p>
      </dgm:t>
    </dgm:pt>
    <dgm:pt modelId="{6AEF1891-24DF-48D9-A644-607B484F426C}" type="pres">
      <dgm:prSet presAssocID="{704D4D1B-9EC3-46DF-9388-66DC907FBC3E}" presName="Name0" presStyleCnt="0">
        <dgm:presLayoutVars>
          <dgm:dir/>
          <dgm:resizeHandles val="exact"/>
        </dgm:presLayoutVars>
      </dgm:prSet>
      <dgm:spPr/>
    </dgm:pt>
    <dgm:pt modelId="{AEE0FE5F-74F8-4FFA-8F7E-8143CD91F20B}" type="pres">
      <dgm:prSet presAssocID="{704D4D1B-9EC3-46DF-9388-66DC907FBC3E}" presName="fgShape" presStyleLbl="fgShp" presStyleIdx="0" presStyleCnt="1"/>
      <dgm:spPr/>
    </dgm:pt>
    <dgm:pt modelId="{4FEC78E7-17CC-46E3-8E83-9CF0090288B8}" type="pres">
      <dgm:prSet presAssocID="{704D4D1B-9EC3-46DF-9388-66DC907FBC3E}" presName="linComp" presStyleCnt="0"/>
      <dgm:spPr/>
    </dgm:pt>
    <dgm:pt modelId="{019C8F60-FB80-48EA-B839-957016316487}" type="pres">
      <dgm:prSet presAssocID="{C78C4668-A000-4788-97D1-26F1370E0726}" presName="compNode" presStyleCnt="0"/>
      <dgm:spPr/>
    </dgm:pt>
    <dgm:pt modelId="{04B40490-AAA3-487A-998C-4A0D839694BD}" type="pres">
      <dgm:prSet presAssocID="{C78C4668-A000-4788-97D1-26F1370E0726}" presName="bkgdShape" presStyleLbl="node1" presStyleIdx="0" presStyleCnt="3"/>
      <dgm:spPr/>
    </dgm:pt>
    <dgm:pt modelId="{BA13E992-3178-4FD8-9A1F-1429DE5594A8}" type="pres">
      <dgm:prSet presAssocID="{C78C4668-A000-4788-97D1-26F1370E0726}" presName="nodeTx" presStyleLbl="node1" presStyleIdx="0" presStyleCnt="3">
        <dgm:presLayoutVars>
          <dgm:bulletEnabled val="1"/>
        </dgm:presLayoutVars>
      </dgm:prSet>
      <dgm:spPr/>
    </dgm:pt>
    <dgm:pt modelId="{C0202DC2-492F-47C0-985C-BA20B918BFE0}" type="pres">
      <dgm:prSet presAssocID="{C78C4668-A000-4788-97D1-26F1370E0726}" presName="invisiNode" presStyleLbl="node1" presStyleIdx="0" presStyleCnt="3"/>
      <dgm:spPr/>
    </dgm:pt>
    <dgm:pt modelId="{0BE6870C-4751-4E42-9A57-B089643D6656}" type="pres">
      <dgm:prSet presAssocID="{C78C4668-A000-4788-97D1-26F1370E0726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ccer ball outline"/>
        </a:ext>
      </dgm:extLst>
    </dgm:pt>
    <dgm:pt modelId="{056DF3A5-7D33-46E5-9BBF-E39AF6B8D69F}" type="pres">
      <dgm:prSet presAssocID="{BA6A71EF-6462-4716-A7DE-1D22B6D2A587}" presName="sibTrans" presStyleLbl="sibTrans2D1" presStyleIdx="0" presStyleCnt="0"/>
      <dgm:spPr/>
    </dgm:pt>
    <dgm:pt modelId="{8667580B-9E64-42A4-BD75-16C4007D2D4B}" type="pres">
      <dgm:prSet presAssocID="{4BD1FABA-2B27-40EE-AC31-78304F3B6EC0}" presName="compNode" presStyleCnt="0"/>
      <dgm:spPr/>
    </dgm:pt>
    <dgm:pt modelId="{AD4BC094-464E-47E1-93CB-0400D229DE54}" type="pres">
      <dgm:prSet presAssocID="{4BD1FABA-2B27-40EE-AC31-78304F3B6EC0}" presName="bkgdShape" presStyleLbl="node1" presStyleIdx="1" presStyleCnt="3"/>
      <dgm:spPr/>
    </dgm:pt>
    <dgm:pt modelId="{E5B12D8A-ED6F-4618-8B4B-E9A780C14045}" type="pres">
      <dgm:prSet presAssocID="{4BD1FABA-2B27-40EE-AC31-78304F3B6EC0}" presName="nodeTx" presStyleLbl="node1" presStyleIdx="1" presStyleCnt="3">
        <dgm:presLayoutVars>
          <dgm:bulletEnabled val="1"/>
        </dgm:presLayoutVars>
      </dgm:prSet>
      <dgm:spPr/>
    </dgm:pt>
    <dgm:pt modelId="{2A76A2F2-A6EF-4B1C-8806-D759386E1D24}" type="pres">
      <dgm:prSet presAssocID="{4BD1FABA-2B27-40EE-AC31-78304F3B6EC0}" presName="invisiNode" presStyleLbl="node1" presStyleIdx="1" presStyleCnt="3"/>
      <dgm:spPr/>
    </dgm:pt>
    <dgm:pt modelId="{E18A66C5-1DBC-4654-98E2-8AD200C0A22F}" type="pres">
      <dgm:prSet presAssocID="{4BD1FABA-2B27-40EE-AC31-78304F3B6EC0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inning Plates with solid fill"/>
        </a:ext>
      </dgm:extLst>
    </dgm:pt>
    <dgm:pt modelId="{2F40EC1F-F716-4332-9DC2-5A935D11CC2C}" type="pres">
      <dgm:prSet presAssocID="{9D781D3A-EFAE-473E-88DE-5C7F68EEAA1C}" presName="sibTrans" presStyleLbl="sibTrans2D1" presStyleIdx="0" presStyleCnt="0"/>
      <dgm:spPr/>
    </dgm:pt>
    <dgm:pt modelId="{6434705E-B4FB-49EF-9AEB-308229435237}" type="pres">
      <dgm:prSet presAssocID="{787EBC5A-2125-45EE-8F3F-11E14C4B22DE}" presName="compNode" presStyleCnt="0"/>
      <dgm:spPr/>
    </dgm:pt>
    <dgm:pt modelId="{49A9B50B-F125-495A-9EBB-686DDE15A27D}" type="pres">
      <dgm:prSet presAssocID="{787EBC5A-2125-45EE-8F3F-11E14C4B22DE}" presName="bkgdShape" presStyleLbl="node1" presStyleIdx="2" presStyleCnt="3"/>
      <dgm:spPr/>
    </dgm:pt>
    <dgm:pt modelId="{ACB2A81A-B8BE-466C-8266-838FA4A3C147}" type="pres">
      <dgm:prSet presAssocID="{787EBC5A-2125-45EE-8F3F-11E14C4B22DE}" presName="nodeTx" presStyleLbl="node1" presStyleIdx="2" presStyleCnt="3">
        <dgm:presLayoutVars>
          <dgm:bulletEnabled val="1"/>
        </dgm:presLayoutVars>
      </dgm:prSet>
      <dgm:spPr/>
    </dgm:pt>
    <dgm:pt modelId="{5FF8D3C8-CE44-4EE6-8A35-0F434774D446}" type="pres">
      <dgm:prSet presAssocID="{787EBC5A-2125-45EE-8F3F-11E14C4B22DE}" presName="invisiNode" presStyleLbl="node1" presStyleIdx="2" presStyleCnt="3"/>
      <dgm:spPr/>
    </dgm:pt>
    <dgm:pt modelId="{673154C7-B6C0-47AA-A846-2EDB1E78633D}" type="pres">
      <dgm:prSet presAssocID="{787EBC5A-2125-45EE-8F3F-11E14C4B22DE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outline"/>
        </a:ext>
      </dgm:extLst>
    </dgm:pt>
  </dgm:ptLst>
  <dgm:cxnLst>
    <dgm:cxn modelId="{7BFAEF05-B554-45E9-A85E-523705C24F00}" type="presOf" srcId="{C78C4668-A000-4788-97D1-26F1370E0726}" destId="{BA13E992-3178-4FD8-9A1F-1429DE5594A8}" srcOrd="1" destOrd="0" presId="urn:microsoft.com/office/officeart/2005/8/layout/hList7"/>
    <dgm:cxn modelId="{9DF1B026-1011-42E7-9D42-6BAD7CDB4A67}" srcId="{704D4D1B-9EC3-46DF-9388-66DC907FBC3E}" destId="{787EBC5A-2125-45EE-8F3F-11E14C4B22DE}" srcOrd="2" destOrd="0" parTransId="{1ECDFADC-0988-45E8-989D-E18786ADB426}" sibTransId="{9FD09B26-D56C-4E05-9214-35B410E48591}"/>
    <dgm:cxn modelId="{CD8D0639-5730-4D8B-8C12-94014EDDC867}" type="presOf" srcId="{4BD1FABA-2B27-40EE-AC31-78304F3B6EC0}" destId="{E5B12D8A-ED6F-4618-8B4B-E9A780C14045}" srcOrd="1" destOrd="0" presId="urn:microsoft.com/office/officeart/2005/8/layout/hList7"/>
    <dgm:cxn modelId="{47EB503B-A7DD-4A51-91E9-B4978AFBA4B9}" srcId="{704D4D1B-9EC3-46DF-9388-66DC907FBC3E}" destId="{C78C4668-A000-4788-97D1-26F1370E0726}" srcOrd="0" destOrd="0" parTransId="{1D935957-8091-485F-A8F4-93A887715128}" sibTransId="{BA6A71EF-6462-4716-A7DE-1D22B6D2A587}"/>
    <dgm:cxn modelId="{27238163-E68F-4CD4-91A2-A6D57EB3B434}" type="presOf" srcId="{787EBC5A-2125-45EE-8F3F-11E14C4B22DE}" destId="{ACB2A81A-B8BE-466C-8266-838FA4A3C147}" srcOrd="1" destOrd="0" presId="urn:microsoft.com/office/officeart/2005/8/layout/hList7"/>
    <dgm:cxn modelId="{E60B6467-A5B0-4BC6-950A-A19C6C1D8054}" type="presOf" srcId="{9D781D3A-EFAE-473E-88DE-5C7F68EEAA1C}" destId="{2F40EC1F-F716-4332-9DC2-5A935D11CC2C}" srcOrd="0" destOrd="0" presId="urn:microsoft.com/office/officeart/2005/8/layout/hList7"/>
    <dgm:cxn modelId="{97A69B4E-DC53-4526-81A4-899FA0C58EA4}" type="presOf" srcId="{704D4D1B-9EC3-46DF-9388-66DC907FBC3E}" destId="{6AEF1891-24DF-48D9-A644-607B484F426C}" srcOrd="0" destOrd="0" presId="urn:microsoft.com/office/officeart/2005/8/layout/hList7"/>
    <dgm:cxn modelId="{CFC5BE8C-FA22-4F04-B14B-EDCEB8DE379D}" type="presOf" srcId="{787EBC5A-2125-45EE-8F3F-11E14C4B22DE}" destId="{49A9B50B-F125-495A-9EBB-686DDE15A27D}" srcOrd="0" destOrd="0" presId="urn:microsoft.com/office/officeart/2005/8/layout/hList7"/>
    <dgm:cxn modelId="{30D446B9-D8CF-4C72-BB65-2514AE79FD5C}" type="presOf" srcId="{BA6A71EF-6462-4716-A7DE-1D22B6D2A587}" destId="{056DF3A5-7D33-46E5-9BBF-E39AF6B8D69F}" srcOrd="0" destOrd="0" presId="urn:microsoft.com/office/officeart/2005/8/layout/hList7"/>
    <dgm:cxn modelId="{040C2ADD-D3BE-46EC-ADD2-5A4CC2BCE0BE}" type="presOf" srcId="{4BD1FABA-2B27-40EE-AC31-78304F3B6EC0}" destId="{AD4BC094-464E-47E1-93CB-0400D229DE54}" srcOrd="0" destOrd="0" presId="urn:microsoft.com/office/officeart/2005/8/layout/hList7"/>
    <dgm:cxn modelId="{2B1DE2DF-E10C-47F2-86C1-456936D22637}" type="presOf" srcId="{C78C4668-A000-4788-97D1-26F1370E0726}" destId="{04B40490-AAA3-487A-998C-4A0D839694BD}" srcOrd="0" destOrd="0" presId="urn:microsoft.com/office/officeart/2005/8/layout/hList7"/>
    <dgm:cxn modelId="{884510E5-DB50-4501-853B-44BA0DF4E00D}" srcId="{704D4D1B-9EC3-46DF-9388-66DC907FBC3E}" destId="{4BD1FABA-2B27-40EE-AC31-78304F3B6EC0}" srcOrd="1" destOrd="0" parTransId="{214BDE46-8245-4754-A99B-68A71ED6EB5E}" sibTransId="{9D781D3A-EFAE-473E-88DE-5C7F68EEAA1C}"/>
    <dgm:cxn modelId="{ED9A506E-CADD-44B0-8175-D6A6077ACC1A}" type="presParOf" srcId="{6AEF1891-24DF-48D9-A644-607B484F426C}" destId="{AEE0FE5F-74F8-4FFA-8F7E-8143CD91F20B}" srcOrd="0" destOrd="0" presId="urn:microsoft.com/office/officeart/2005/8/layout/hList7"/>
    <dgm:cxn modelId="{58CA5C70-D5E3-4F3C-9C52-8C209447E889}" type="presParOf" srcId="{6AEF1891-24DF-48D9-A644-607B484F426C}" destId="{4FEC78E7-17CC-46E3-8E83-9CF0090288B8}" srcOrd="1" destOrd="0" presId="urn:microsoft.com/office/officeart/2005/8/layout/hList7"/>
    <dgm:cxn modelId="{C28AA178-02BC-4440-BE84-5109C3028222}" type="presParOf" srcId="{4FEC78E7-17CC-46E3-8E83-9CF0090288B8}" destId="{019C8F60-FB80-48EA-B839-957016316487}" srcOrd="0" destOrd="0" presId="urn:microsoft.com/office/officeart/2005/8/layout/hList7"/>
    <dgm:cxn modelId="{3C1E7D3C-A789-4E0A-A414-F40CD5FD85CB}" type="presParOf" srcId="{019C8F60-FB80-48EA-B839-957016316487}" destId="{04B40490-AAA3-487A-998C-4A0D839694BD}" srcOrd="0" destOrd="0" presId="urn:microsoft.com/office/officeart/2005/8/layout/hList7"/>
    <dgm:cxn modelId="{20E9F157-2F7F-48C6-A6BE-8E70C4EA596F}" type="presParOf" srcId="{019C8F60-FB80-48EA-B839-957016316487}" destId="{BA13E992-3178-4FD8-9A1F-1429DE5594A8}" srcOrd="1" destOrd="0" presId="urn:microsoft.com/office/officeart/2005/8/layout/hList7"/>
    <dgm:cxn modelId="{CE54E3E4-2B04-40DD-AB0B-D0EC91055802}" type="presParOf" srcId="{019C8F60-FB80-48EA-B839-957016316487}" destId="{C0202DC2-492F-47C0-985C-BA20B918BFE0}" srcOrd="2" destOrd="0" presId="urn:microsoft.com/office/officeart/2005/8/layout/hList7"/>
    <dgm:cxn modelId="{F48FE21E-0393-4AB2-8F02-E8724E8CEEF4}" type="presParOf" srcId="{019C8F60-FB80-48EA-B839-957016316487}" destId="{0BE6870C-4751-4E42-9A57-B089643D6656}" srcOrd="3" destOrd="0" presId="urn:microsoft.com/office/officeart/2005/8/layout/hList7"/>
    <dgm:cxn modelId="{949D256A-3E28-4D17-B593-E974117970C6}" type="presParOf" srcId="{4FEC78E7-17CC-46E3-8E83-9CF0090288B8}" destId="{056DF3A5-7D33-46E5-9BBF-E39AF6B8D69F}" srcOrd="1" destOrd="0" presId="urn:microsoft.com/office/officeart/2005/8/layout/hList7"/>
    <dgm:cxn modelId="{8FA1AB90-AB97-4659-9FA9-73ED2CEAD525}" type="presParOf" srcId="{4FEC78E7-17CC-46E3-8E83-9CF0090288B8}" destId="{8667580B-9E64-42A4-BD75-16C4007D2D4B}" srcOrd="2" destOrd="0" presId="urn:microsoft.com/office/officeart/2005/8/layout/hList7"/>
    <dgm:cxn modelId="{0A479273-CD47-4A47-A6CE-AEF2989A6843}" type="presParOf" srcId="{8667580B-9E64-42A4-BD75-16C4007D2D4B}" destId="{AD4BC094-464E-47E1-93CB-0400D229DE54}" srcOrd="0" destOrd="0" presId="urn:microsoft.com/office/officeart/2005/8/layout/hList7"/>
    <dgm:cxn modelId="{46970003-5B70-4542-976B-BE2DD1306EE5}" type="presParOf" srcId="{8667580B-9E64-42A4-BD75-16C4007D2D4B}" destId="{E5B12D8A-ED6F-4618-8B4B-E9A780C14045}" srcOrd="1" destOrd="0" presId="urn:microsoft.com/office/officeart/2005/8/layout/hList7"/>
    <dgm:cxn modelId="{65FCEA86-555B-4963-A661-9773960E950F}" type="presParOf" srcId="{8667580B-9E64-42A4-BD75-16C4007D2D4B}" destId="{2A76A2F2-A6EF-4B1C-8806-D759386E1D24}" srcOrd="2" destOrd="0" presId="urn:microsoft.com/office/officeart/2005/8/layout/hList7"/>
    <dgm:cxn modelId="{175E666E-4DD8-4688-A53A-8607E44284BE}" type="presParOf" srcId="{8667580B-9E64-42A4-BD75-16C4007D2D4B}" destId="{E18A66C5-1DBC-4654-98E2-8AD200C0A22F}" srcOrd="3" destOrd="0" presId="urn:microsoft.com/office/officeart/2005/8/layout/hList7"/>
    <dgm:cxn modelId="{46C6BEA8-6DD9-475C-B403-6B42E650F535}" type="presParOf" srcId="{4FEC78E7-17CC-46E3-8E83-9CF0090288B8}" destId="{2F40EC1F-F716-4332-9DC2-5A935D11CC2C}" srcOrd="3" destOrd="0" presId="urn:microsoft.com/office/officeart/2005/8/layout/hList7"/>
    <dgm:cxn modelId="{349F3937-1D3C-47BC-8871-C960CB6F4E9A}" type="presParOf" srcId="{4FEC78E7-17CC-46E3-8E83-9CF0090288B8}" destId="{6434705E-B4FB-49EF-9AEB-308229435237}" srcOrd="4" destOrd="0" presId="urn:microsoft.com/office/officeart/2005/8/layout/hList7"/>
    <dgm:cxn modelId="{9DD29F39-4A89-4AB1-A897-D231DE0C719A}" type="presParOf" srcId="{6434705E-B4FB-49EF-9AEB-308229435237}" destId="{49A9B50B-F125-495A-9EBB-686DDE15A27D}" srcOrd="0" destOrd="0" presId="urn:microsoft.com/office/officeart/2005/8/layout/hList7"/>
    <dgm:cxn modelId="{5C199BE2-BEE4-465C-9795-EE2F2E2EF64C}" type="presParOf" srcId="{6434705E-B4FB-49EF-9AEB-308229435237}" destId="{ACB2A81A-B8BE-466C-8266-838FA4A3C147}" srcOrd="1" destOrd="0" presId="urn:microsoft.com/office/officeart/2005/8/layout/hList7"/>
    <dgm:cxn modelId="{5EA55D29-72F4-48FE-9784-6079A407139D}" type="presParOf" srcId="{6434705E-B4FB-49EF-9AEB-308229435237}" destId="{5FF8D3C8-CE44-4EE6-8A35-0F434774D446}" srcOrd="2" destOrd="0" presId="urn:microsoft.com/office/officeart/2005/8/layout/hList7"/>
    <dgm:cxn modelId="{C94C90BB-57F4-4B3E-9183-F5C45E4AD67E}" type="presParOf" srcId="{6434705E-B4FB-49EF-9AEB-308229435237}" destId="{673154C7-B6C0-47AA-A846-2EDB1E78633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76C2DC-47F6-48CC-8870-617AADE3006F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FBE9BFC-B86D-4EC4-9593-A996678DEB18}">
      <dgm:prSet phldrT="[Text]"/>
      <dgm:spPr/>
      <dgm:t>
        <a:bodyPr/>
        <a:lstStyle/>
        <a:p>
          <a:r>
            <a:rPr lang="en-US"/>
            <a:t>Data Entry </a:t>
          </a:r>
        </a:p>
      </dgm:t>
    </dgm:pt>
    <dgm:pt modelId="{A60029F6-D380-4AAB-9865-8A8818A975C5}" type="parTrans" cxnId="{1AAC1339-368E-4BDA-A63E-5C57575B3346}">
      <dgm:prSet/>
      <dgm:spPr/>
      <dgm:t>
        <a:bodyPr/>
        <a:lstStyle/>
        <a:p>
          <a:endParaRPr lang="en-US"/>
        </a:p>
      </dgm:t>
    </dgm:pt>
    <dgm:pt modelId="{8EC00867-44E2-4298-9BC2-F8F9F2663E57}" type="sibTrans" cxnId="{1AAC1339-368E-4BDA-A63E-5C57575B3346}">
      <dgm:prSet/>
      <dgm:spPr/>
      <dgm:t>
        <a:bodyPr/>
        <a:lstStyle/>
        <a:p>
          <a:endParaRPr lang="en-US"/>
        </a:p>
      </dgm:t>
    </dgm:pt>
    <dgm:pt modelId="{54D608CF-5771-4F30-8726-365DA3B97A1A}">
      <dgm:prSet phldrT="[Text]"/>
      <dgm:spPr/>
      <dgm:t>
        <a:bodyPr/>
        <a:lstStyle/>
        <a:p>
          <a:pPr>
            <a:buAutoNum type="arabicPeriod"/>
          </a:pPr>
          <a:r>
            <a:rPr lang="en-US"/>
            <a:t>User can view a list of referees with their basic information. Referee records may be added, edited or deleted</a:t>
          </a:r>
        </a:p>
      </dgm:t>
    </dgm:pt>
    <dgm:pt modelId="{15D599DE-FD52-4EB2-857D-37F94F9CE3B8}" type="parTrans" cxnId="{8B70E2C4-8D72-432D-B36F-6E885206717F}">
      <dgm:prSet/>
      <dgm:spPr/>
      <dgm:t>
        <a:bodyPr/>
        <a:lstStyle/>
        <a:p>
          <a:endParaRPr lang="en-US"/>
        </a:p>
      </dgm:t>
    </dgm:pt>
    <dgm:pt modelId="{0A97BCB5-82A3-4C7D-84C1-B45856378765}" type="sibTrans" cxnId="{8B70E2C4-8D72-432D-B36F-6E885206717F}">
      <dgm:prSet/>
      <dgm:spPr/>
      <dgm:t>
        <a:bodyPr/>
        <a:lstStyle/>
        <a:p>
          <a:endParaRPr lang="en-US"/>
        </a:p>
      </dgm:t>
    </dgm:pt>
    <dgm:pt modelId="{465D229C-650D-4BF9-956D-51F8B3418754}">
      <dgm:prSet phldrT="[Text]"/>
      <dgm:spPr/>
      <dgm:t>
        <a:bodyPr/>
        <a:lstStyle/>
        <a:p>
          <a:r>
            <a:rPr lang="en-US"/>
            <a:t>Detail View with related list </a:t>
          </a:r>
        </a:p>
      </dgm:t>
    </dgm:pt>
    <dgm:pt modelId="{1F0DDC43-F3FD-4CD9-ADD9-A574FCC92D0C}" type="parTrans" cxnId="{3BADD574-3814-4235-926A-17D1C046AE6A}">
      <dgm:prSet/>
      <dgm:spPr/>
      <dgm:t>
        <a:bodyPr/>
        <a:lstStyle/>
        <a:p>
          <a:endParaRPr lang="en-US"/>
        </a:p>
      </dgm:t>
    </dgm:pt>
    <dgm:pt modelId="{C6FA93AA-B177-4F70-BC0D-34E014A1CCE1}" type="sibTrans" cxnId="{3BADD574-3814-4235-926A-17D1C046AE6A}">
      <dgm:prSet/>
      <dgm:spPr/>
      <dgm:t>
        <a:bodyPr/>
        <a:lstStyle/>
        <a:p>
          <a:endParaRPr lang="en-US"/>
        </a:p>
      </dgm:t>
    </dgm:pt>
    <dgm:pt modelId="{4BBC3749-F343-4F30-A49D-35DC108A59D8}">
      <dgm:prSet phldrT="[Text]"/>
      <dgm:spPr/>
      <dgm:t>
        <a:bodyPr/>
        <a:lstStyle/>
        <a:p>
          <a:r>
            <a:rPr lang="en-US"/>
            <a:t>User may view referee detail showing past, present and future referee games</a:t>
          </a:r>
        </a:p>
      </dgm:t>
    </dgm:pt>
    <dgm:pt modelId="{907E639D-1912-48A9-83F1-51CF5F07D861}" type="parTrans" cxnId="{1AC3E74B-BF31-4757-B9F4-CCD96BFF8621}">
      <dgm:prSet/>
      <dgm:spPr/>
      <dgm:t>
        <a:bodyPr/>
        <a:lstStyle/>
        <a:p>
          <a:endParaRPr lang="en-US"/>
        </a:p>
      </dgm:t>
    </dgm:pt>
    <dgm:pt modelId="{153B2FD4-2C33-491D-86D2-6701036D0600}" type="sibTrans" cxnId="{1AC3E74B-BF31-4757-B9F4-CCD96BFF8621}">
      <dgm:prSet/>
      <dgm:spPr/>
      <dgm:t>
        <a:bodyPr/>
        <a:lstStyle/>
        <a:p>
          <a:endParaRPr lang="en-US"/>
        </a:p>
      </dgm:t>
    </dgm:pt>
    <dgm:pt modelId="{E64BE8A9-26B3-4D81-A40F-2EE5140DE594}">
      <dgm:prSet phldrT="[Text]"/>
      <dgm:spPr/>
      <dgm:t>
        <a:bodyPr/>
        <a:lstStyle/>
        <a:p>
          <a:r>
            <a:rPr lang="en-US"/>
            <a:t>Reports</a:t>
          </a:r>
        </a:p>
      </dgm:t>
    </dgm:pt>
    <dgm:pt modelId="{D8E1FD67-AF06-4B3E-9502-E140B1E5D272}" type="parTrans" cxnId="{237C8A52-80B9-4A7B-8200-DD78077C2AD1}">
      <dgm:prSet/>
      <dgm:spPr/>
      <dgm:t>
        <a:bodyPr/>
        <a:lstStyle/>
        <a:p>
          <a:endParaRPr lang="en-US"/>
        </a:p>
      </dgm:t>
    </dgm:pt>
    <dgm:pt modelId="{588EF441-4802-488E-9EB0-3F2ACFD96036}" type="sibTrans" cxnId="{237C8A52-80B9-4A7B-8200-DD78077C2AD1}">
      <dgm:prSet/>
      <dgm:spPr/>
      <dgm:t>
        <a:bodyPr/>
        <a:lstStyle/>
        <a:p>
          <a:endParaRPr lang="en-US"/>
        </a:p>
      </dgm:t>
    </dgm:pt>
    <dgm:pt modelId="{5FFD4A70-4A98-4C90-9ADA-C79069499B87}">
      <dgm:prSet phldrT="[Text]"/>
      <dgm:spPr/>
      <dgm:t>
        <a:bodyPr/>
        <a:lstStyle/>
        <a:p>
          <a:pPr>
            <a:buAutoNum type="arabicPeriod"/>
          </a:pPr>
          <a:r>
            <a:rPr lang="en-US"/>
            <a:t>User may download custom reports of games assigned to user within a date range and future games with unassigned positions</a:t>
          </a:r>
        </a:p>
      </dgm:t>
    </dgm:pt>
    <dgm:pt modelId="{EB562048-2651-403D-A164-55385EF46C5F}" type="parTrans" cxnId="{D6A69D28-A569-4AF6-8648-BC57FF11D370}">
      <dgm:prSet/>
      <dgm:spPr/>
      <dgm:t>
        <a:bodyPr/>
        <a:lstStyle/>
        <a:p>
          <a:endParaRPr lang="en-US"/>
        </a:p>
      </dgm:t>
    </dgm:pt>
    <dgm:pt modelId="{63F3B28F-21BB-468D-B23C-B53EE112E4E9}" type="sibTrans" cxnId="{D6A69D28-A569-4AF6-8648-BC57FF11D370}">
      <dgm:prSet/>
      <dgm:spPr/>
      <dgm:t>
        <a:bodyPr/>
        <a:lstStyle/>
        <a:p>
          <a:endParaRPr lang="en-US"/>
        </a:p>
      </dgm:t>
    </dgm:pt>
    <dgm:pt modelId="{70CF77CE-0FC8-4D0B-B19E-86FA48A5BC3B}" type="pres">
      <dgm:prSet presAssocID="{4A76C2DC-47F6-48CC-8870-617AADE3006F}" presName="vert0" presStyleCnt="0">
        <dgm:presLayoutVars>
          <dgm:dir/>
          <dgm:animOne val="branch"/>
          <dgm:animLvl val="lvl"/>
        </dgm:presLayoutVars>
      </dgm:prSet>
      <dgm:spPr/>
    </dgm:pt>
    <dgm:pt modelId="{9540CBAD-BFCD-4594-B65B-3F93E2F50AAD}" type="pres">
      <dgm:prSet presAssocID="{2FBE9BFC-B86D-4EC4-9593-A996678DEB18}" presName="thickLine" presStyleLbl="alignNode1" presStyleIdx="0" presStyleCnt="3"/>
      <dgm:spPr/>
    </dgm:pt>
    <dgm:pt modelId="{07ADB28C-8201-4EBA-859E-907C5DADFB15}" type="pres">
      <dgm:prSet presAssocID="{2FBE9BFC-B86D-4EC4-9593-A996678DEB18}" presName="horz1" presStyleCnt="0"/>
      <dgm:spPr/>
    </dgm:pt>
    <dgm:pt modelId="{B575C9B0-E3D7-4B73-8C0A-C231F3BDB5A8}" type="pres">
      <dgm:prSet presAssocID="{2FBE9BFC-B86D-4EC4-9593-A996678DEB18}" presName="tx1" presStyleLbl="revTx" presStyleIdx="0" presStyleCnt="6"/>
      <dgm:spPr/>
    </dgm:pt>
    <dgm:pt modelId="{BBF01871-ADB0-42BA-80FE-8C737EA9F2D7}" type="pres">
      <dgm:prSet presAssocID="{2FBE9BFC-B86D-4EC4-9593-A996678DEB18}" presName="vert1" presStyleCnt="0"/>
      <dgm:spPr/>
    </dgm:pt>
    <dgm:pt modelId="{F36111EA-E94C-4388-9FD2-5979CEBBF903}" type="pres">
      <dgm:prSet presAssocID="{54D608CF-5771-4F30-8726-365DA3B97A1A}" presName="vertSpace2a" presStyleCnt="0"/>
      <dgm:spPr/>
    </dgm:pt>
    <dgm:pt modelId="{36651F76-6238-4982-9955-EBF1F4F1E54E}" type="pres">
      <dgm:prSet presAssocID="{54D608CF-5771-4F30-8726-365DA3B97A1A}" presName="horz2" presStyleCnt="0"/>
      <dgm:spPr/>
    </dgm:pt>
    <dgm:pt modelId="{EE6D4C57-6EFA-47BA-A0F9-ED176FAE68E7}" type="pres">
      <dgm:prSet presAssocID="{54D608CF-5771-4F30-8726-365DA3B97A1A}" presName="horzSpace2" presStyleCnt="0"/>
      <dgm:spPr/>
    </dgm:pt>
    <dgm:pt modelId="{1425165A-E2D3-44E4-8973-C8097727A9CA}" type="pres">
      <dgm:prSet presAssocID="{54D608CF-5771-4F30-8726-365DA3B97A1A}" presName="tx2" presStyleLbl="revTx" presStyleIdx="1" presStyleCnt="6"/>
      <dgm:spPr/>
    </dgm:pt>
    <dgm:pt modelId="{7AA1F636-5E9C-4323-B526-F6483B7A3B42}" type="pres">
      <dgm:prSet presAssocID="{54D608CF-5771-4F30-8726-365DA3B97A1A}" presName="vert2" presStyleCnt="0"/>
      <dgm:spPr/>
    </dgm:pt>
    <dgm:pt modelId="{D50926FE-B741-4891-AEFD-0D24BAFE8906}" type="pres">
      <dgm:prSet presAssocID="{54D608CF-5771-4F30-8726-365DA3B97A1A}" presName="thinLine2b" presStyleLbl="callout" presStyleIdx="0" presStyleCnt="3"/>
      <dgm:spPr/>
    </dgm:pt>
    <dgm:pt modelId="{5C593A27-EABD-4E12-BF14-5DADC21CC430}" type="pres">
      <dgm:prSet presAssocID="{54D608CF-5771-4F30-8726-365DA3B97A1A}" presName="vertSpace2b" presStyleCnt="0"/>
      <dgm:spPr/>
    </dgm:pt>
    <dgm:pt modelId="{5E6A3491-9845-4AA9-89D7-C79E3963EBB2}" type="pres">
      <dgm:prSet presAssocID="{465D229C-650D-4BF9-956D-51F8B3418754}" presName="thickLine" presStyleLbl="alignNode1" presStyleIdx="1" presStyleCnt="3"/>
      <dgm:spPr/>
    </dgm:pt>
    <dgm:pt modelId="{1AD7237D-F85E-408A-AA27-D0100694D36C}" type="pres">
      <dgm:prSet presAssocID="{465D229C-650D-4BF9-956D-51F8B3418754}" presName="horz1" presStyleCnt="0"/>
      <dgm:spPr/>
    </dgm:pt>
    <dgm:pt modelId="{0A10822B-B508-41F5-9E8E-240675DA31CC}" type="pres">
      <dgm:prSet presAssocID="{465D229C-650D-4BF9-956D-51F8B3418754}" presName="tx1" presStyleLbl="revTx" presStyleIdx="2" presStyleCnt="6"/>
      <dgm:spPr/>
    </dgm:pt>
    <dgm:pt modelId="{2621D1D7-157E-450E-9144-8850E2158217}" type="pres">
      <dgm:prSet presAssocID="{465D229C-650D-4BF9-956D-51F8B3418754}" presName="vert1" presStyleCnt="0"/>
      <dgm:spPr/>
    </dgm:pt>
    <dgm:pt modelId="{D4887A3C-8F0F-4D03-AAEA-A5895BDC68FD}" type="pres">
      <dgm:prSet presAssocID="{4BBC3749-F343-4F30-A49D-35DC108A59D8}" presName="vertSpace2a" presStyleCnt="0"/>
      <dgm:spPr/>
    </dgm:pt>
    <dgm:pt modelId="{107CFFBC-86F2-452A-B072-CE9FA8D98ADF}" type="pres">
      <dgm:prSet presAssocID="{4BBC3749-F343-4F30-A49D-35DC108A59D8}" presName="horz2" presStyleCnt="0"/>
      <dgm:spPr/>
    </dgm:pt>
    <dgm:pt modelId="{B00D345A-9A1A-4BB3-9E35-88A3547E56AF}" type="pres">
      <dgm:prSet presAssocID="{4BBC3749-F343-4F30-A49D-35DC108A59D8}" presName="horzSpace2" presStyleCnt="0"/>
      <dgm:spPr/>
    </dgm:pt>
    <dgm:pt modelId="{51617D19-646F-4EAF-B769-74AE397302BD}" type="pres">
      <dgm:prSet presAssocID="{4BBC3749-F343-4F30-A49D-35DC108A59D8}" presName="tx2" presStyleLbl="revTx" presStyleIdx="3" presStyleCnt="6"/>
      <dgm:spPr/>
    </dgm:pt>
    <dgm:pt modelId="{947BE3DA-C2F7-4B8C-A4B0-3F9B6B0B9D92}" type="pres">
      <dgm:prSet presAssocID="{4BBC3749-F343-4F30-A49D-35DC108A59D8}" presName="vert2" presStyleCnt="0"/>
      <dgm:spPr/>
    </dgm:pt>
    <dgm:pt modelId="{04EEE9B4-69DB-4996-8A24-29FBFB3934D3}" type="pres">
      <dgm:prSet presAssocID="{4BBC3749-F343-4F30-A49D-35DC108A59D8}" presName="thinLine2b" presStyleLbl="callout" presStyleIdx="1" presStyleCnt="3"/>
      <dgm:spPr/>
    </dgm:pt>
    <dgm:pt modelId="{EB8BE003-B237-4005-87B7-E6628BFFCD8A}" type="pres">
      <dgm:prSet presAssocID="{4BBC3749-F343-4F30-A49D-35DC108A59D8}" presName="vertSpace2b" presStyleCnt="0"/>
      <dgm:spPr/>
    </dgm:pt>
    <dgm:pt modelId="{97A9729B-D8AD-4F5D-A2D7-FEF746FF332F}" type="pres">
      <dgm:prSet presAssocID="{E64BE8A9-26B3-4D81-A40F-2EE5140DE594}" presName="thickLine" presStyleLbl="alignNode1" presStyleIdx="2" presStyleCnt="3"/>
      <dgm:spPr/>
    </dgm:pt>
    <dgm:pt modelId="{CA077613-33EA-483E-8B11-50877244AFCA}" type="pres">
      <dgm:prSet presAssocID="{E64BE8A9-26B3-4D81-A40F-2EE5140DE594}" presName="horz1" presStyleCnt="0"/>
      <dgm:spPr/>
    </dgm:pt>
    <dgm:pt modelId="{3D2D5DD7-6DD1-4D97-9B88-65A317C35491}" type="pres">
      <dgm:prSet presAssocID="{E64BE8A9-26B3-4D81-A40F-2EE5140DE594}" presName="tx1" presStyleLbl="revTx" presStyleIdx="4" presStyleCnt="6"/>
      <dgm:spPr/>
    </dgm:pt>
    <dgm:pt modelId="{1424C068-84AB-4B78-A2F8-C4ABB108E3BF}" type="pres">
      <dgm:prSet presAssocID="{E64BE8A9-26B3-4D81-A40F-2EE5140DE594}" presName="vert1" presStyleCnt="0"/>
      <dgm:spPr/>
    </dgm:pt>
    <dgm:pt modelId="{DB983BA7-390B-4B9A-BBEC-116D7F0D645B}" type="pres">
      <dgm:prSet presAssocID="{5FFD4A70-4A98-4C90-9ADA-C79069499B87}" presName="vertSpace2a" presStyleCnt="0"/>
      <dgm:spPr/>
    </dgm:pt>
    <dgm:pt modelId="{B4DF7243-9B20-4270-8146-6CABF706BEBC}" type="pres">
      <dgm:prSet presAssocID="{5FFD4A70-4A98-4C90-9ADA-C79069499B87}" presName="horz2" presStyleCnt="0"/>
      <dgm:spPr/>
    </dgm:pt>
    <dgm:pt modelId="{61644B90-154D-4EEC-910E-00CBF6C0F1AD}" type="pres">
      <dgm:prSet presAssocID="{5FFD4A70-4A98-4C90-9ADA-C79069499B87}" presName="horzSpace2" presStyleCnt="0"/>
      <dgm:spPr/>
    </dgm:pt>
    <dgm:pt modelId="{76BE3377-7E42-4270-94C7-4CA92B2EF9A5}" type="pres">
      <dgm:prSet presAssocID="{5FFD4A70-4A98-4C90-9ADA-C79069499B87}" presName="tx2" presStyleLbl="revTx" presStyleIdx="5" presStyleCnt="6"/>
      <dgm:spPr/>
    </dgm:pt>
    <dgm:pt modelId="{DF876342-5EEE-4BF0-BF5D-6D41A1D131AD}" type="pres">
      <dgm:prSet presAssocID="{5FFD4A70-4A98-4C90-9ADA-C79069499B87}" presName="vert2" presStyleCnt="0"/>
      <dgm:spPr/>
    </dgm:pt>
    <dgm:pt modelId="{594C341F-7E00-4AE8-A56D-A0252A7B4B88}" type="pres">
      <dgm:prSet presAssocID="{5FFD4A70-4A98-4C90-9ADA-C79069499B87}" presName="thinLine2b" presStyleLbl="callout" presStyleIdx="2" presStyleCnt="3"/>
      <dgm:spPr/>
    </dgm:pt>
    <dgm:pt modelId="{D1611355-59CD-4F14-9D82-506D57C49FBE}" type="pres">
      <dgm:prSet presAssocID="{5FFD4A70-4A98-4C90-9ADA-C79069499B87}" presName="vertSpace2b" presStyleCnt="0"/>
      <dgm:spPr/>
    </dgm:pt>
  </dgm:ptLst>
  <dgm:cxnLst>
    <dgm:cxn modelId="{D6A69D28-A569-4AF6-8648-BC57FF11D370}" srcId="{E64BE8A9-26B3-4D81-A40F-2EE5140DE594}" destId="{5FFD4A70-4A98-4C90-9ADA-C79069499B87}" srcOrd="0" destOrd="0" parTransId="{EB562048-2651-403D-A164-55385EF46C5F}" sibTransId="{63F3B28F-21BB-468D-B23C-B53EE112E4E9}"/>
    <dgm:cxn modelId="{17A96C2C-5133-47CA-9567-35646F65A4E9}" type="presOf" srcId="{2FBE9BFC-B86D-4EC4-9593-A996678DEB18}" destId="{B575C9B0-E3D7-4B73-8C0A-C231F3BDB5A8}" srcOrd="0" destOrd="0" presId="urn:microsoft.com/office/officeart/2008/layout/LinedList"/>
    <dgm:cxn modelId="{1AAC1339-368E-4BDA-A63E-5C57575B3346}" srcId="{4A76C2DC-47F6-48CC-8870-617AADE3006F}" destId="{2FBE9BFC-B86D-4EC4-9593-A996678DEB18}" srcOrd="0" destOrd="0" parTransId="{A60029F6-D380-4AAB-9865-8A8818A975C5}" sibTransId="{8EC00867-44E2-4298-9BC2-F8F9F2663E57}"/>
    <dgm:cxn modelId="{1AC3E74B-BF31-4757-B9F4-CCD96BFF8621}" srcId="{465D229C-650D-4BF9-956D-51F8B3418754}" destId="{4BBC3749-F343-4F30-A49D-35DC108A59D8}" srcOrd="0" destOrd="0" parTransId="{907E639D-1912-48A9-83F1-51CF5F07D861}" sibTransId="{153B2FD4-2C33-491D-86D2-6701036D0600}"/>
    <dgm:cxn modelId="{4CBB2372-7B90-4EC1-98E2-549296F74D6D}" type="presOf" srcId="{4BBC3749-F343-4F30-A49D-35DC108A59D8}" destId="{51617D19-646F-4EAF-B769-74AE397302BD}" srcOrd="0" destOrd="0" presId="urn:microsoft.com/office/officeart/2008/layout/LinedList"/>
    <dgm:cxn modelId="{237C8A52-80B9-4A7B-8200-DD78077C2AD1}" srcId="{4A76C2DC-47F6-48CC-8870-617AADE3006F}" destId="{E64BE8A9-26B3-4D81-A40F-2EE5140DE594}" srcOrd="2" destOrd="0" parTransId="{D8E1FD67-AF06-4B3E-9502-E140B1E5D272}" sibTransId="{588EF441-4802-488E-9EB0-3F2ACFD96036}"/>
    <dgm:cxn modelId="{3BADD574-3814-4235-926A-17D1C046AE6A}" srcId="{4A76C2DC-47F6-48CC-8870-617AADE3006F}" destId="{465D229C-650D-4BF9-956D-51F8B3418754}" srcOrd="1" destOrd="0" parTransId="{1F0DDC43-F3FD-4CD9-ADD9-A574FCC92D0C}" sibTransId="{C6FA93AA-B177-4F70-BC0D-34E014A1CCE1}"/>
    <dgm:cxn modelId="{49DBB899-F3D2-42B8-8885-E831B6D12092}" type="presOf" srcId="{E64BE8A9-26B3-4D81-A40F-2EE5140DE594}" destId="{3D2D5DD7-6DD1-4D97-9B88-65A317C35491}" srcOrd="0" destOrd="0" presId="urn:microsoft.com/office/officeart/2008/layout/LinedList"/>
    <dgm:cxn modelId="{B50745BF-A504-4FD3-B904-F398FFBA3D88}" type="presOf" srcId="{54D608CF-5771-4F30-8726-365DA3B97A1A}" destId="{1425165A-E2D3-44E4-8973-C8097727A9CA}" srcOrd="0" destOrd="0" presId="urn:microsoft.com/office/officeart/2008/layout/LinedList"/>
    <dgm:cxn modelId="{8B70E2C4-8D72-432D-B36F-6E885206717F}" srcId="{2FBE9BFC-B86D-4EC4-9593-A996678DEB18}" destId="{54D608CF-5771-4F30-8726-365DA3B97A1A}" srcOrd="0" destOrd="0" parTransId="{15D599DE-FD52-4EB2-857D-37F94F9CE3B8}" sibTransId="{0A97BCB5-82A3-4C7D-84C1-B45856378765}"/>
    <dgm:cxn modelId="{B78E64E3-CD50-4DB7-9DD3-EEB761B9C374}" type="presOf" srcId="{5FFD4A70-4A98-4C90-9ADA-C79069499B87}" destId="{76BE3377-7E42-4270-94C7-4CA92B2EF9A5}" srcOrd="0" destOrd="0" presId="urn:microsoft.com/office/officeart/2008/layout/LinedList"/>
    <dgm:cxn modelId="{FE806BEE-A3D5-46B3-A888-2FABA647291D}" type="presOf" srcId="{4A76C2DC-47F6-48CC-8870-617AADE3006F}" destId="{70CF77CE-0FC8-4D0B-B19E-86FA48A5BC3B}" srcOrd="0" destOrd="0" presId="urn:microsoft.com/office/officeart/2008/layout/LinedList"/>
    <dgm:cxn modelId="{D77449F4-8D26-4EDB-A94A-853C73CBC5DE}" type="presOf" srcId="{465D229C-650D-4BF9-956D-51F8B3418754}" destId="{0A10822B-B508-41F5-9E8E-240675DA31CC}" srcOrd="0" destOrd="0" presId="urn:microsoft.com/office/officeart/2008/layout/LinedList"/>
    <dgm:cxn modelId="{8314E8E4-8D66-4436-AA72-9D5004F5B483}" type="presParOf" srcId="{70CF77CE-0FC8-4D0B-B19E-86FA48A5BC3B}" destId="{9540CBAD-BFCD-4594-B65B-3F93E2F50AAD}" srcOrd="0" destOrd="0" presId="urn:microsoft.com/office/officeart/2008/layout/LinedList"/>
    <dgm:cxn modelId="{A7729FAF-D707-4622-B914-C5A470BA44D2}" type="presParOf" srcId="{70CF77CE-0FC8-4D0B-B19E-86FA48A5BC3B}" destId="{07ADB28C-8201-4EBA-859E-907C5DADFB15}" srcOrd="1" destOrd="0" presId="urn:microsoft.com/office/officeart/2008/layout/LinedList"/>
    <dgm:cxn modelId="{D100ABFD-3254-4A1E-99D9-871A55649ED2}" type="presParOf" srcId="{07ADB28C-8201-4EBA-859E-907C5DADFB15}" destId="{B575C9B0-E3D7-4B73-8C0A-C231F3BDB5A8}" srcOrd="0" destOrd="0" presId="urn:microsoft.com/office/officeart/2008/layout/LinedList"/>
    <dgm:cxn modelId="{79880D32-D541-4E5B-9A1E-DFF46E207C8C}" type="presParOf" srcId="{07ADB28C-8201-4EBA-859E-907C5DADFB15}" destId="{BBF01871-ADB0-42BA-80FE-8C737EA9F2D7}" srcOrd="1" destOrd="0" presId="urn:microsoft.com/office/officeart/2008/layout/LinedList"/>
    <dgm:cxn modelId="{E22E4151-BF0C-49C7-95F6-483F64979970}" type="presParOf" srcId="{BBF01871-ADB0-42BA-80FE-8C737EA9F2D7}" destId="{F36111EA-E94C-4388-9FD2-5979CEBBF903}" srcOrd="0" destOrd="0" presId="urn:microsoft.com/office/officeart/2008/layout/LinedList"/>
    <dgm:cxn modelId="{891925CC-0CD1-4FDB-98BF-F7535601E6BE}" type="presParOf" srcId="{BBF01871-ADB0-42BA-80FE-8C737EA9F2D7}" destId="{36651F76-6238-4982-9955-EBF1F4F1E54E}" srcOrd="1" destOrd="0" presId="urn:microsoft.com/office/officeart/2008/layout/LinedList"/>
    <dgm:cxn modelId="{51198364-AFDE-495F-B917-E56D16EE6B5A}" type="presParOf" srcId="{36651F76-6238-4982-9955-EBF1F4F1E54E}" destId="{EE6D4C57-6EFA-47BA-A0F9-ED176FAE68E7}" srcOrd="0" destOrd="0" presId="urn:microsoft.com/office/officeart/2008/layout/LinedList"/>
    <dgm:cxn modelId="{8328F406-2C41-41C0-A822-4BC8DB74DB93}" type="presParOf" srcId="{36651F76-6238-4982-9955-EBF1F4F1E54E}" destId="{1425165A-E2D3-44E4-8973-C8097727A9CA}" srcOrd="1" destOrd="0" presId="urn:microsoft.com/office/officeart/2008/layout/LinedList"/>
    <dgm:cxn modelId="{5F12C674-5DEA-4B24-9565-417A995D012D}" type="presParOf" srcId="{36651F76-6238-4982-9955-EBF1F4F1E54E}" destId="{7AA1F636-5E9C-4323-B526-F6483B7A3B42}" srcOrd="2" destOrd="0" presId="urn:microsoft.com/office/officeart/2008/layout/LinedList"/>
    <dgm:cxn modelId="{F2D77457-0D70-4BA5-8DA4-7DABE589947A}" type="presParOf" srcId="{BBF01871-ADB0-42BA-80FE-8C737EA9F2D7}" destId="{D50926FE-B741-4891-AEFD-0D24BAFE8906}" srcOrd="2" destOrd="0" presId="urn:microsoft.com/office/officeart/2008/layout/LinedList"/>
    <dgm:cxn modelId="{E7CABAE5-D813-4F5C-95B1-489764F0E41E}" type="presParOf" srcId="{BBF01871-ADB0-42BA-80FE-8C737EA9F2D7}" destId="{5C593A27-EABD-4E12-BF14-5DADC21CC430}" srcOrd="3" destOrd="0" presId="urn:microsoft.com/office/officeart/2008/layout/LinedList"/>
    <dgm:cxn modelId="{1F14D7F5-D05B-4F3E-A2A3-009ECA348682}" type="presParOf" srcId="{70CF77CE-0FC8-4D0B-B19E-86FA48A5BC3B}" destId="{5E6A3491-9845-4AA9-89D7-C79E3963EBB2}" srcOrd="2" destOrd="0" presId="urn:microsoft.com/office/officeart/2008/layout/LinedList"/>
    <dgm:cxn modelId="{F7F790DD-8AD6-4887-94E4-ABF532DFFC86}" type="presParOf" srcId="{70CF77CE-0FC8-4D0B-B19E-86FA48A5BC3B}" destId="{1AD7237D-F85E-408A-AA27-D0100694D36C}" srcOrd="3" destOrd="0" presId="urn:microsoft.com/office/officeart/2008/layout/LinedList"/>
    <dgm:cxn modelId="{413B4897-35CA-4DA1-B2A2-84DA9D868FCC}" type="presParOf" srcId="{1AD7237D-F85E-408A-AA27-D0100694D36C}" destId="{0A10822B-B508-41F5-9E8E-240675DA31CC}" srcOrd="0" destOrd="0" presId="urn:microsoft.com/office/officeart/2008/layout/LinedList"/>
    <dgm:cxn modelId="{F4F3B69E-ABB6-4024-9B35-3E747E940188}" type="presParOf" srcId="{1AD7237D-F85E-408A-AA27-D0100694D36C}" destId="{2621D1D7-157E-450E-9144-8850E2158217}" srcOrd="1" destOrd="0" presId="urn:microsoft.com/office/officeart/2008/layout/LinedList"/>
    <dgm:cxn modelId="{9D9E2C8C-08CD-4B0E-884D-8D3365DE477A}" type="presParOf" srcId="{2621D1D7-157E-450E-9144-8850E2158217}" destId="{D4887A3C-8F0F-4D03-AAEA-A5895BDC68FD}" srcOrd="0" destOrd="0" presId="urn:microsoft.com/office/officeart/2008/layout/LinedList"/>
    <dgm:cxn modelId="{83147AA2-74A8-46DD-BFE9-F7491D16A5D5}" type="presParOf" srcId="{2621D1D7-157E-450E-9144-8850E2158217}" destId="{107CFFBC-86F2-452A-B072-CE9FA8D98ADF}" srcOrd="1" destOrd="0" presId="urn:microsoft.com/office/officeart/2008/layout/LinedList"/>
    <dgm:cxn modelId="{9918F414-4E3D-42B6-A51F-E94573FE6154}" type="presParOf" srcId="{107CFFBC-86F2-452A-B072-CE9FA8D98ADF}" destId="{B00D345A-9A1A-4BB3-9E35-88A3547E56AF}" srcOrd="0" destOrd="0" presId="urn:microsoft.com/office/officeart/2008/layout/LinedList"/>
    <dgm:cxn modelId="{E624B719-AFDA-4E96-8548-1D57B8CD1756}" type="presParOf" srcId="{107CFFBC-86F2-452A-B072-CE9FA8D98ADF}" destId="{51617D19-646F-4EAF-B769-74AE397302BD}" srcOrd="1" destOrd="0" presId="urn:microsoft.com/office/officeart/2008/layout/LinedList"/>
    <dgm:cxn modelId="{352474C1-A128-402C-98BB-882EDF54E407}" type="presParOf" srcId="{107CFFBC-86F2-452A-B072-CE9FA8D98ADF}" destId="{947BE3DA-C2F7-4B8C-A4B0-3F9B6B0B9D92}" srcOrd="2" destOrd="0" presId="urn:microsoft.com/office/officeart/2008/layout/LinedList"/>
    <dgm:cxn modelId="{0800207B-449B-4FEA-BE4D-E363591A1FFB}" type="presParOf" srcId="{2621D1D7-157E-450E-9144-8850E2158217}" destId="{04EEE9B4-69DB-4996-8A24-29FBFB3934D3}" srcOrd="2" destOrd="0" presId="urn:microsoft.com/office/officeart/2008/layout/LinedList"/>
    <dgm:cxn modelId="{48F5DBAA-9493-457C-A4EC-42DA1EB40CDA}" type="presParOf" srcId="{2621D1D7-157E-450E-9144-8850E2158217}" destId="{EB8BE003-B237-4005-87B7-E6628BFFCD8A}" srcOrd="3" destOrd="0" presId="urn:microsoft.com/office/officeart/2008/layout/LinedList"/>
    <dgm:cxn modelId="{5072F699-0C4B-4345-885E-8A69514EA2DE}" type="presParOf" srcId="{70CF77CE-0FC8-4D0B-B19E-86FA48A5BC3B}" destId="{97A9729B-D8AD-4F5D-A2D7-FEF746FF332F}" srcOrd="4" destOrd="0" presId="urn:microsoft.com/office/officeart/2008/layout/LinedList"/>
    <dgm:cxn modelId="{339940A3-65D9-4EA2-B3AD-7C97FF007E18}" type="presParOf" srcId="{70CF77CE-0FC8-4D0B-B19E-86FA48A5BC3B}" destId="{CA077613-33EA-483E-8B11-50877244AFCA}" srcOrd="5" destOrd="0" presId="urn:microsoft.com/office/officeart/2008/layout/LinedList"/>
    <dgm:cxn modelId="{1E6EAAE8-F24A-4C37-A5B0-BAE6E99B68D5}" type="presParOf" srcId="{CA077613-33EA-483E-8B11-50877244AFCA}" destId="{3D2D5DD7-6DD1-4D97-9B88-65A317C35491}" srcOrd="0" destOrd="0" presId="urn:microsoft.com/office/officeart/2008/layout/LinedList"/>
    <dgm:cxn modelId="{93510BC8-1352-4F12-844B-E76D3BD02A19}" type="presParOf" srcId="{CA077613-33EA-483E-8B11-50877244AFCA}" destId="{1424C068-84AB-4B78-A2F8-C4ABB108E3BF}" srcOrd="1" destOrd="0" presId="urn:microsoft.com/office/officeart/2008/layout/LinedList"/>
    <dgm:cxn modelId="{A724D341-7A49-47F8-83BB-545509659427}" type="presParOf" srcId="{1424C068-84AB-4B78-A2F8-C4ABB108E3BF}" destId="{DB983BA7-390B-4B9A-BBEC-116D7F0D645B}" srcOrd="0" destOrd="0" presId="urn:microsoft.com/office/officeart/2008/layout/LinedList"/>
    <dgm:cxn modelId="{FE3F3CD9-B56D-4343-AA8B-B4FBC6996975}" type="presParOf" srcId="{1424C068-84AB-4B78-A2F8-C4ABB108E3BF}" destId="{B4DF7243-9B20-4270-8146-6CABF706BEBC}" srcOrd="1" destOrd="0" presId="urn:microsoft.com/office/officeart/2008/layout/LinedList"/>
    <dgm:cxn modelId="{23947AE3-7E5E-44AC-8505-98275C59B6D9}" type="presParOf" srcId="{B4DF7243-9B20-4270-8146-6CABF706BEBC}" destId="{61644B90-154D-4EEC-910E-00CBF6C0F1AD}" srcOrd="0" destOrd="0" presId="urn:microsoft.com/office/officeart/2008/layout/LinedList"/>
    <dgm:cxn modelId="{3BD20BB3-9E3E-4495-9CB4-72B8C245473E}" type="presParOf" srcId="{B4DF7243-9B20-4270-8146-6CABF706BEBC}" destId="{76BE3377-7E42-4270-94C7-4CA92B2EF9A5}" srcOrd="1" destOrd="0" presId="urn:microsoft.com/office/officeart/2008/layout/LinedList"/>
    <dgm:cxn modelId="{D757F09C-6335-41E4-8E7C-B1516EB1F296}" type="presParOf" srcId="{B4DF7243-9B20-4270-8146-6CABF706BEBC}" destId="{DF876342-5EEE-4BF0-BF5D-6D41A1D131AD}" srcOrd="2" destOrd="0" presId="urn:microsoft.com/office/officeart/2008/layout/LinedList"/>
    <dgm:cxn modelId="{A87AF8CA-2BB6-4D03-9249-4DE7CA368B06}" type="presParOf" srcId="{1424C068-84AB-4B78-A2F8-C4ABB108E3BF}" destId="{594C341F-7E00-4AE8-A56D-A0252A7B4B88}" srcOrd="2" destOrd="0" presId="urn:microsoft.com/office/officeart/2008/layout/LinedList"/>
    <dgm:cxn modelId="{28368C63-0A3C-4B16-9AEA-A1ABB3774F38}" type="presParOf" srcId="{1424C068-84AB-4B78-A2F8-C4ABB108E3BF}" destId="{D1611355-59CD-4F14-9D82-506D57C49FBE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7A6D34-CBCD-45A3-8D30-A670BA390111}" type="doc">
      <dgm:prSet loTypeId="urn:microsoft.com/office/officeart/2008/layout/Lined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B6DA26D-1B1D-4916-A28C-24F0D0EF28A9}">
      <dgm:prSet phldrT="[Text]"/>
      <dgm:spPr/>
      <dgm:t>
        <a:bodyPr/>
        <a:lstStyle/>
        <a:p>
          <a:r>
            <a:rPr lang="en-US"/>
            <a:t>PHP</a:t>
          </a:r>
        </a:p>
      </dgm:t>
    </dgm:pt>
    <dgm:pt modelId="{DDB844A3-E83B-4CB8-BE72-33E1B372EA98}" type="parTrans" cxnId="{8410B30A-9E16-4FAA-A7EA-B4D619F32570}">
      <dgm:prSet/>
      <dgm:spPr/>
      <dgm:t>
        <a:bodyPr/>
        <a:lstStyle/>
        <a:p>
          <a:endParaRPr lang="en-US"/>
        </a:p>
      </dgm:t>
    </dgm:pt>
    <dgm:pt modelId="{79AF6074-ED32-4057-A7FF-2410F2565D91}" type="sibTrans" cxnId="{8410B30A-9E16-4FAA-A7EA-B4D619F32570}">
      <dgm:prSet/>
      <dgm:spPr/>
      <dgm:t>
        <a:bodyPr/>
        <a:lstStyle/>
        <a:p>
          <a:endParaRPr lang="en-US"/>
        </a:p>
      </dgm:t>
    </dgm:pt>
    <dgm:pt modelId="{86476C86-5D20-4031-BB62-22BEAB00DE03}">
      <dgm:prSet phldrT="[Text]"/>
      <dgm:spPr/>
      <dgm:t>
        <a:bodyPr/>
        <a:lstStyle/>
        <a:p>
          <a:pPr>
            <a:buAutoNum type="arabicPeriod"/>
          </a:pPr>
          <a:r>
            <a:rPr lang="en-US">
              <a:ea typeface="+mn-lt"/>
              <a:cs typeface="+mn-lt"/>
            </a:rPr>
            <a:t>Lightweight, open source, easy to use framework; employs high-decoupling</a:t>
          </a:r>
          <a:endParaRPr lang="en-US"/>
        </a:p>
      </dgm:t>
    </dgm:pt>
    <dgm:pt modelId="{614BC8A9-5DC4-4548-84A7-0AA222926F30}" type="parTrans" cxnId="{BF5BC22F-AD07-4093-B833-137378FE8B1B}">
      <dgm:prSet/>
      <dgm:spPr/>
      <dgm:t>
        <a:bodyPr/>
        <a:lstStyle/>
        <a:p>
          <a:endParaRPr lang="en-US"/>
        </a:p>
      </dgm:t>
    </dgm:pt>
    <dgm:pt modelId="{0E2640C9-5030-4DCB-AFA0-7C4CA201CF12}" type="sibTrans" cxnId="{BF5BC22F-AD07-4093-B833-137378FE8B1B}">
      <dgm:prSet/>
      <dgm:spPr/>
      <dgm:t>
        <a:bodyPr/>
        <a:lstStyle/>
        <a:p>
          <a:endParaRPr lang="en-US"/>
        </a:p>
      </dgm:t>
    </dgm:pt>
    <dgm:pt modelId="{CD10E027-C3E8-46AF-85BB-A1A35534E329}">
      <dgm:prSet phldrT="[Text]"/>
      <dgm:spPr/>
      <dgm:t>
        <a:bodyPr/>
        <a:lstStyle/>
        <a:p>
          <a:pPr>
            <a:buAutoNum type="arabicPeriod"/>
          </a:pPr>
          <a:r>
            <a:rPr lang="en-US"/>
            <a:t>MySQL</a:t>
          </a:r>
        </a:p>
      </dgm:t>
    </dgm:pt>
    <dgm:pt modelId="{E999446A-DAE6-4FC8-B0C0-B387808E1977}" type="parTrans" cxnId="{39674BF9-6155-4D88-8270-B0B2E90DB625}">
      <dgm:prSet/>
      <dgm:spPr/>
      <dgm:t>
        <a:bodyPr/>
        <a:lstStyle/>
        <a:p>
          <a:endParaRPr lang="en-US"/>
        </a:p>
      </dgm:t>
    </dgm:pt>
    <dgm:pt modelId="{4BB339CB-515F-4415-83AC-A652725A1893}" type="sibTrans" cxnId="{39674BF9-6155-4D88-8270-B0B2E90DB625}">
      <dgm:prSet/>
      <dgm:spPr/>
      <dgm:t>
        <a:bodyPr/>
        <a:lstStyle/>
        <a:p>
          <a:endParaRPr lang="en-US"/>
        </a:p>
      </dgm:t>
    </dgm:pt>
    <dgm:pt modelId="{A6B45CDA-95DE-4D4B-87A2-FBCB82DBD871}">
      <dgm:prSet phldrT="[Text]"/>
      <dgm:spPr/>
      <dgm:t>
        <a:bodyPr/>
        <a:lstStyle/>
        <a:p>
          <a:r>
            <a:rPr lang="en-US">
              <a:ea typeface="+mn-lt"/>
              <a:cs typeface="+mn-lt"/>
            </a:rPr>
            <a:t>Open source, reliable, compatible with all major hosting providers, cost-effective, and easy to manage</a:t>
          </a:r>
          <a:endParaRPr lang="en-US"/>
        </a:p>
      </dgm:t>
    </dgm:pt>
    <dgm:pt modelId="{30F3155C-5452-49D5-82DD-31A2EE36CDC9}" type="parTrans" cxnId="{48C7B9A7-A581-445B-B677-A1D83FB0489B}">
      <dgm:prSet/>
      <dgm:spPr/>
      <dgm:t>
        <a:bodyPr/>
        <a:lstStyle/>
        <a:p>
          <a:endParaRPr lang="en-US"/>
        </a:p>
      </dgm:t>
    </dgm:pt>
    <dgm:pt modelId="{1181154C-8DA9-488A-93FC-E95F52C29005}" type="sibTrans" cxnId="{48C7B9A7-A581-445B-B677-A1D83FB0489B}">
      <dgm:prSet/>
      <dgm:spPr/>
      <dgm:t>
        <a:bodyPr/>
        <a:lstStyle/>
        <a:p>
          <a:endParaRPr lang="en-US"/>
        </a:p>
      </dgm:t>
    </dgm:pt>
    <dgm:pt modelId="{0DD4D7C9-4D8E-43EF-8747-17A759292E96}">
      <dgm:prSet phldrT="[Text]"/>
      <dgm:spPr/>
      <dgm:t>
        <a:bodyPr/>
        <a:lstStyle/>
        <a:p>
          <a:pPr rtl="0"/>
          <a:r>
            <a:rPr lang="en-US">
              <a:cs typeface="Calibri"/>
            </a:rPr>
            <a:t>Amazon EC2</a:t>
          </a:r>
          <a:r>
            <a:rPr lang="en-US">
              <a:latin typeface="Calibri Light" panose="020F0302020204030204"/>
              <a:cs typeface="Calibri"/>
            </a:rPr>
            <a:t> </a:t>
          </a:r>
          <a:endParaRPr lang="en-US"/>
        </a:p>
      </dgm:t>
    </dgm:pt>
    <dgm:pt modelId="{4DDCD63F-A5DC-4EB9-AB83-3B22A426E03C}" type="parTrans" cxnId="{8A25A1FB-3903-4058-BB45-AE0CFA7C1B46}">
      <dgm:prSet/>
      <dgm:spPr/>
      <dgm:t>
        <a:bodyPr/>
        <a:lstStyle/>
        <a:p>
          <a:endParaRPr lang="en-US"/>
        </a:p>
      </dgm:t>
    </dgm:pt>
    <dgm:pt modelId="{ED3B8B98-DF4F-4467-95F1-9BD65E07015B}" type="sibTrans" cxnId="{8A25A1FB-3903-4058-BB45-AE0CFA7C1B46}">
      <dgm:prSet/>
      <dgm:spPr/>
      <dgm:t>
        <a:bodyPr/>
        <a:lstStyle/>
        <a:p>
          <a:endParaRPr lang="en-US"/>
        </a:p>
      </dgm:t>
    </dgm:pt>
    <dgm:pt modelId="{7D62C309-E3BB-4E9C-A405-F481A202F338}">
      <dgm:prSet phldrT="[Text]"/>
      <dgm:spPr/>
      <dgm:t>
        <a:bodyPr/>
        <a:lstStyle/>
        <a:p>
          <a:r>
            <a:rPr lang="en-US">
              <a:cs typeface="Calibri"/>
            </a:rPr>
            <a:t>Eliminate need for investing in hardware for hosting, reliable, scalable, secure </a:t>
          </a:r>
          <a:endParaRPr lang="en-US"/>
        </a:p>
      </dgm:t>
    </dgm:pt>
    <dgm:pt modelId="{7643715C-A9C3-4705-B7A2-E00729720A89}" type="parTrans" cxnId="{AB8377DB-E46F-4BCB-A79D-599B8DA7CF26}">
      <dgm:prSet/>
      <dgm:spPr/>
      <dgm:t>
        <a:bodyPr/>
        <a:lstStyle/>
        <a:p>
          <a:endParaRPr lang="en-US"/>
        </a:p>
      </dgm:t>
    </dgm:pt>
    <dgm:pt modelId="{05BC9769-9AB1-4DEB-B229-8BB19B013BD0}" type="sibTrans" cxnId="{AB8377DB-E46F-4BCB-A79D-599B8DA7CF26}">
      <dgm:prSet/>
      <dgm:spPr/>
      <dgm:t>
        <a:bodyPr/>
        <a:lstStyle/>
        <a:p>
          <a:endParaRPr lang="en-US"/>
        </a:p>
      </dgm:t>
    </dgm:pt>
    <dgm:pt modelId="{14BBD15A-1131-419D-9460-957A57EA2E53}">
      <dgm:prSet phldrT="[Text]"/>
      <dgm:spPr/>
      <dgm:t>
        <a:bodyPr/>
        <a:lstStyle/>
        <a:p>
          <a:r>
            <a:rPr lang="en-US"/>
            <a:t>Vue.js</a:t>
          </a:r>
        </a:p>
      </dgm:t>
    </dgm:pt>
    <dgm:pt modelId="{3E9C4B43-DD2B-4708-BDC8-0AB2BB49462E}" type="parTrans" cxnId="{25329DB4-B3F5-48A8-9CEC-BF55157A7F8E}">
      <dgm:prSet/>
      <dgm:spPr/>
      <dgm:t>
        <a:bodyPr/>
        <a:lstStyle/>
        <a:p>
          <a:endParaRPr lang="en-US"/>
        </a:p>
      </dgm:t>
    </dgm:pt>
    <dgm:pt modelId="{2EEBA3CA-9F2D-4DBC-8D7D-ADC839C6CC57}" type="sibTrans" cxnId="{25329DB4-B3F5-48A8-9CEC-BF55157A7F8E}">
      <dgm:prSet/>
      <dgm:spPr/>
      <dgm:t>
        <a:bodyPr/>
        <a:lstStyle/>
        <a:p>
          <a:endParaRPr lang="en-US"/>
        </a:p>
      </dgm:t>
    </dgm:pt>
    <dgm:pt modelId="{E34EC7F7-1062-49B2-AFEC-E0DB7BA4FA58}">
      <dgm:prSet phldrT="[Text]"/>
      <dgm:spPr/>
      <dgm:t>
        <a:bodyPr/>
        <a:lstStyle/>
        <a:p>
          <a:r>
            <a:rPr lang="en-US">
              <a:cs typeface="Calibri"/>
            </a:rPr>
            <a:t>Open source, extensive community support, widely used</a:t>
          </a:r>
          <a:endParaRPr lang="en-US"/>
        </a:p>
      </dgm:t>
    </dgm:pt>
    <dgm:pt modelId="{7C471D88-07CC-4BDB-B147-770A5455C0E6}" type="parTrans" cxnId="{FAEAD182-00CC-49E3-B415-CC07C8E724F6}">
      <dgm:prSet/>
      <dgm:spPr/>
      <dgm:t>
        <a:bodyPr/>
        <a:lstStyle/>
        <a:p>
          <a:endParaRPr lang="en-US"/>
        </a:p>
      </dgm:t>
    </dgm:pt>
    <dgm:pt modelId="{7D3D3C74-D393-4624-822A-EB80D292CE96}" type="sibTrans" cxnId="{FAEAD182-00CC-49E3-B415-CC07C8E724F6}">
      <dgm:prSet/>
      <dgm:spPr/>
      <dgm:t>
        <a:bodyPr/>
        <a:lstStyle/>
        <a:p>
          <a:endParaRPr lang="en-US"/>
        </a:p>
      </dgm:t>
    </dgm:pt>
    <dgm:pt modelId="{CCBA7719-7AB7-4402-85B1-A2C4EE219FFB}">
      <dgm:prSet phldr="0"/>
      <dgm:spPr/>
      <dgm:t>
        <a:bodyPr/>
        <a:lstStyle/>
        <a:p>
          <a:pPr rtl="0"/>
          <a:r>
            <a:rPr lang="en-US">
              <a:latin typeface="+mn-lt"/>
            </a:rPr>
            <a:t>Bootstrap</a:t>
          </a:r>
        </a:p>
      </dgm:t>
    </dgm:pt>
    <dgm:pt modelId="{90AAE451-351F-4B2C-B605-8045494E97F5}" type="parTrans" cxnId="{7CC25CE3-D459-48FC-8D88-157BF4120942}">
      <dgm:prSet/>
      <dgm:spPr/>
      <dgm:t>
        <a:bodyPr/>
        <a:lstStyle/>
        <a:p>
          <a:endParaRPr lang="en-US"/>
        </a:p>
      </dgm:t>
    </dgm:pt>
    <dgm:pt modelId="{47A158A9-9D9A-4AB7-9B98-F82C62FC550B}" type="sibTrans" cxnId="{7CC25CE3-D459-48FC-8D88-157BF4120942}">
      <dgm:prSet/>
      <dgm:spPr/>
      <dgm:t>
        <a:bodyPr/>
        <a:lstStyle/>
        <a:p>
          <a:endParaRPr lang="en-US"/>
        </a:p>
      </dgm:t>
    </dgm:pt>
    <dgm:pt modelId="{ED694F0D-FEC2-48CF-9A6A-81383FA95FA2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Readily available templates for design of webpages </a:t>
          </a:r>
          <a:endParaRPr lang="en-US"/>
        </a:p>
      </dgm:t>
    </dgm:pt>
    <dgm:pt modelId="{ED38DCC7-FF4C-4E35-A4CF-4A1C87DADFBB}" type="parTrans" cxnId="{0860BD71-B0E4-4182-8BB2-44252D1F8718}">
      <dgm:prSet/>
      <dgm:spPr/>
      <dgm:t>
        <a:bodyPr/>
        <a:lstStyle/>
        <a:p>
          <a:endParaRPr lang="en-US"/>
        </a:p>
      </dgm:t>
    </dgm:pt>
    <dgm:pt modelId="{BCBA35E1-71AB-4F9D-8E87-27A84063E803}" type="sibTrans" cxnId="{0860BD71-B0E4-4182-8BB2-44252D1F8718}">
      <dgm:prSet/>
      <dgm:spPr/>
      <dgm:t>
        <a:bodyPr/>
        <a:lstStyle/>
        <a:p>
          <a:endParaRPr lang="en-US"/>
        </a:p>
      </dgm:t>
    </dgm:pt>
    <dgm:pt modelId="{4733651B-1BB1-4DFB-97F0-1EA58CB4D638}">
      <dgm:prSet phldr="0"/>
      <dgm:spPr/>
      <dgm:t>
        <a:bodyPr/>
        <a:lstStyle/>
        <a:p>
          <a:pPr rtl="0"/>
          <a:r>
            <a:rPr lang="en-US">
              <a:latin typeface="+mn-lt"/>
            </a:rPr>
            <a:t>Apache </a:t>
          </a:r>
          <a:r>
            <a:rPr lang="en-US" err="1">
              <a:latin typeface="+mn-lt"/>
            </a:rPr>
            <a:t>WebServer</a:t>
          </a:r>
          <a:endParaRPr lang="en-US">
            <a:latin typeface="+mn-lt"/>
          </a:endParaRPr>
        </a:p>
      </dgm:t>
    </dgm:pt>
    <dgm:pt modelId="{1560244B-1F40-4088-8817-BCA5B1B06236}" type="parTrans" cxnId="{FCEE79B0-0D59-4B63-92F3-50069B06C019}">
      <dgm:prSet/>
      <dgm:spPr/>
      <dgm:t>
        <a:bodyPr/>
        <a:lstStyle/>
        <a:p>
          <a:endParaRPr lang="en-US"/>
        </a:p>
      </dgm:t>
    </dgm:pt>
    <dgm:pt modelId="{512F9A0A-80FD-40D7-82E3-5811A67D0EEA}" type="sibTrans" cxnId="{FCEE79B0-0D59-4B63-92F3-50069B06C019}">
      <dgm:prSet/>
      <dgm:spPr/>
      <dgm:t>
        <a:bodyPr/>
        <a:lstStyle/>
        <a:p>
          <a:endParaRPr lang="en-US"/>
        </a:p>
      </dgm:t>
    </dgm:pt>
    <dgm:pt modelId="{E4C2CE55-56FB-425B-9B79-D5953D6BE54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Web</a:t>
          </a:r>
          <a:r>
            <a:rPr lang="en-US"/>
            <a:t> servers are </a:t>
          </a:r>
          <a:r>
            <a:rPr lang="en-US" b="1"/>
            <a:t>easy to customize environments</a:t>
          </a:r>
          <a:r>
            <a:rPr lang="en-US"/>
            <a:t>, they're fast, reliable, and highly secure</a:t>
          </a:r>
        </a:p>
      </dgm:t>
    </dgm:pt>
    <dgm:pt modelId="{3348FD93-6CE2-4A56-8BD1-259B059A4FF1}" type="parTrans" cxnId="{1054136D-191B-4C84-AD72-093C23A2CBC3}">
      <dgm:prSet/>
      <dgm:spPr/>
      <dgm:t>
        <a:bodyPr/>
        <a:lstStyle/>
        <a:p>
          <a:endParaRPr lang="en-US"/>
        </a:p>
      </dgm:t>
    </dgm:pt>
    <dgm:pt modelId="{CB5AA4B4-BF7E-43C6-9687-69E0E7DFA79C}" type="sibTrans" cxnId="{1054136D-191B-4C84-AD72-093C23A2CBC3}">
      <dgm:prSet/>
      <dgm:spPr/>
      <dgm:t>
        <a:bodyPr/>
        <a:lstStyle/>
        <a:p>
          <a:endParaRPr lang="en-US"/>
        </a:p>
      </dgm:t>
    </dgm:pt>
    <dgm:pt modelId="{6AB30EE1-DB8C-4E91-BDF2-E1ED80FB3C94}" type="pres">
      <dgm:prSet presAssocID="{C27A6D34-CBCD-45A3-8D30-A670BA390111}" presName="vert0" presStyleCnt="0">
        <dgm:presLayoutVars>
          <dgm:dir/>
          <dgm:animOne val="branch"/>
          <dgm:animLvl val="lvl"/>
        </dgm:presLayoutVars>
      </dgm:prSet>
      <dgm:spPr/>
    </dgm:pt>
    <dgm:pt modelId="{DCCC3801-DBA8-47FA-8C07-865A0AE9C8D8}" type="pres">
      <dgm:prSet presAssocID="{AB6DA26D-1B1D-4916-A28C-24F0D0EF28A9}" presName="thickLine" presStyleLbl="alignNode1" presStyleIdx="0" presStyleCnt="6"/>
      <dgm:spPr/>
    </dgm:pt>
    <dgm:pt modelId="{A8AD0B5B-1DD5-4EA3-A251-B44454D68815}" type="pres">
      <dgm:prSet presAssocID="{AB6DA26D-1B1D-4916-A28C-24F0D0EF28A9}" presName="horz1" presStyleCnt="0"/>
      <dgm:spPr/>
    </dgm:pt>
    <dgm:pt modelId="{CD287AE5-F315-4D37-A98B-A45956DAD3F6}" type="pres">
      <dgm:prSet presAssocID="{AB6DA26D-1B1D-4916-A28C-24F0D0EF28A9}" presName="tx1" presStyleLbl="revTx" presStyleIdx="0" presStyleCnt="12"/>
      <dgm:spPr/>
    </dgm:pt>
    <dgm:pt modelId="{113DC8FE-37F7-4962-87A0-61C420ECB534}" type="pres">
      <dgm:prSet presAssocID="{AB6DA26D-1B1D-4916-A28C-24F0D0EF28A9}" presName="vert1" presStyleCnt="0"/>
      <dgm:spPr/>
    </dgm:pt>
    <dgm:pt modelId="{4605D819-4F2C-486E-B231-2DE13D15DC2E}" type="pres">
      <dgm:prSet presAssocID="{E34EC7F7-1062-49B2-AFEC-E0DB7BA4FA58}" presName="vertSpace2a" presStyleCnt="0"/>
      <dgm:spPr/>
    </dgm:pt>
    <dgm:pt modelId="{9A290AA2-A36C-4A16-88D9-649ECB0F6849}" type="pres">
      <dgm:prSet presAssocID="{E34EC7F7-1062-49B2-AFEC-E0DB7BA4FA58}" presName="horz2" presStyleCnt="0"/>
      <dgm:spPr/>
    </dgm:pt>
    <dgm:pt modelId="{F5175B31-ACD4-4069-946A-5D035768911E}" type="pres">
      <dgm:prSet presAssocID="{E34EC7F7-1062-49B2-AFEC-E0DB7BA4FA58}" presName="horzSpace2" presStyleCnt="0"/>
      <dgm:spPr/>
    </dgm:pt>
    <dgm:pt modelId="{60824D37-C7BD-42AB-AFA5-86B8F9974B9F}" type="pres">
      <dgm:prSet presAssocID="{E34EC7F7-1062-49B2-AFEC-E0DB7BA4FA58}" presName="tx2" presStyleLbl="revTx" presStyleIdx="1" presStyleCnt="12"/>
      <dgm:spPr/>
    </dgm:pt>
    <dgm:pt modelId="{ACA542C6-6F0B-40DE-911B-F09D18602342}" type="pres">
      <dgm:prSet presAssocID="{E34EC7F7-1062-49B2-AFEC-E0DB7BA4FA58}" presName="vert2" presStyleCnt="0"/>
      <dgm:spPr/>
    </dgm:pt>
    <dgm:pt modelId="{9A09DED1-C079-4897-872A-ADC4213635F3}" type="pres">
      <dgm:prSet presAssocID="{E34EC7F7-1062-49B2-AFEC-E0DB7BA4FA58}" presName="thinLine2b" presStyleLbl="callout" presStyleIdx="0" presStyleCnt="6"/>
      <dgm:spPr/>
    </dgm:pt>
    <dgm:pt modelId="{21BD9019-71F6-4DA3-BBE8-4ADD1590815A}" type="pres">
      <dgm:prSet presAssocID="{E34EC7F7-1062-49B2-AFEC-E0DB7BA4FA58}" presName="vertSpace2b" presStyleCnt="0"/>
      <dgm:spPr/>
    </dgm:pt>
    <dgm:pt modelId="{09795B47-24D3-42D5-AC43-0EC133B0B727}" type="pres">
      <dgm:prSet presAssocID="{14BBD15A-1131-419D-9460-957A57EA2E53}" presName="thickLine" presStyleLbl="alignNode1" presStyleIdx="1" presStyleCnt="6"/>
      <dgm:spPr/>
    </dgm:pt>
    <dgm:pt modelId="{142321E2-BE15-458E-87D6-7BE0BC129AD2}" type="pres">
      <dgm:prSet presAssocID="{14BBD15A-1131-419D-9460-957A57EA2E53}" presName="horz1" presStyleCnt="0"/>
      <dgm:spPr/>
    </dgm:pt>
    <dgm:pt modelId="{BFC93FAE-8F5C-4D15-804E-72305C2108A7}" type="pres">
      <dgm:prSet presAssocID="{14BBD15A-1131-419D-9460-957A57EA2E53}" presName="tx1" presStyleLbl="revTx" presStyleIdx="2" presStyleCnt="12"/>
      <dgm:spPr/>
    </dgm:pt>
    <dgm:pt modelId="{8DF67F1F-F098-4B53-BAB1-DF2E5E1F04CE}" type="pres">
      <dgm:prSet presAssocID="{14BBD15A-1131-419D-9460-957A57EA2E53}" presName="vert1" presStyleCnt="0"/>
      <dgm:spPr/>
    </dgm:pt>
    <dgm:pt modelId="{2F745F9E-54BA-47B2-B42B-CF6F267FC392}" type="pres">
      <dgm:prSet presAssocID="{86476C86-5D20-4031-BB62-22BEAB00DE03}" presName="vertSpace2a" presStyleCnt="0"/>
      <dgm:spPr/>
    </dgm:pt>
    <dgm:pt modelId="{0AC748B9-D895-4EA9-AEFA-2770CC08A9CB}" type="pres">
      <dgm:prSet presAssocID="{86476C86-5D20-4031-BB62-22BEAB00DE03}" presName="horz2" presStyleCnt="0"/>
      <dgm:spPr/>
    </dgm:pt>
    <dgm:pt modelId="{F0066889-2ACC-4239-A9C8-8EDCD4EBEFA3}" type="pres">
      <dgm:prSet presAssocID="{86476C86-5D20-4031-BB62-22BEAB00DE03}" presName="horzSpace2" presStyleCnt="0"/>
      <dgm:spPr/>
    </dgm:pt>
    <dgm:pt modelId="{1FB22944-20B8-4F56-88F9-6E3F86F38BB0}" type="pres">
      <dgm:prSet presAssocID="{86476C86-5D20-4031-BB62-22BEAB00DE03}" presName="tx2" presStyleLbl="revTx" presStyleIdx="3" presStyleCnt="12"/>
      <dgm:spPr/>
    </dgm:pt>
    <dgm:pt modelId="{C0A6EC6D-5EBD-4412-BA68-A5B43A82EA19}" type="pres">
      <dgm:prSet presAssocID="{86476C86-5D20-4031-BB62-22BEAB00DE03}" presName="vert2" presStyleCnt="0"/>
      <dgm:spPr/>
    </dgm:pt>
    <dgm:pt modelId="{82FB184C-8265-4831-BED7-528BAA87DA05}" type="pres">
      <dgm:prSet presAssocID="{86476C86-5D20-4031-BB62-22BEAB00DE03}" presName="thinLine2b" presStyleLbl="callout" presStyleIdx="1" presStyleCnt="6"/>
      <dgm:spPr/>
    </dgm:pt>
    <dgm:pt modelId="{0B5449AC-A5DE-47F3-BA30-24A7CD69DCAE}" type="pres">
      <dgm:prSet presAssocID="{86476C86-5D20-4031-BB62-22BEAB00DE03}" presName="vertSpace2b" presStyleCnt="0"/>
      <dgm:spPr/>
    </dgm:pt>
    <dgm:pt modelId="{17D62761-50D6-4744-9181-C45EC210AA8E}" type="pres">
      <dgm:prSet presAssocID="{CD10E027-C3E8-46AF-85BB-A1A35534E329}" presName="thickLine" presStyleLbl="alignNode1" presStyleIdx="2" presStyleCnt="6"/>
      <dgm:spPr/>
    </dgm:pt>
    <dgm:pt modelId="{32B2F54E-06FA-499D-8525-96B23F142BFC}" type="pres">
      <dgm:prSet presAssocID="{CD10E027-C3E8-46AF-85BB-A1A35534E329}" presName="horz1" presStyleCnt="0"/>
      <dgm:spPr/>
    </dgm:pt>
    <dgm:pt modelId="{D391F763-8D8A-4D10-921B-3BBDDB17FFDD}" type="pres">
      <dgm:prSet presAssocID="{CD10E027-C3E8-46AF-85BB-A1A35534E329}" presName="tx1" presStyleLbl="revTx" presStyleIdx="4" presStyleCnt="12"/>
      <dgm:spPr/>
    </dgm:pt>
    <dgm:pt modelId="{6521A189-4FFC-4553-82E9-780DE14ADA5B}" type="pres">
      <dgm:prSet presAssocID="{CD10E027-C3E8-46AF-85BB-A1A35534E329}" presName="vert1" presStyleCnt="0"/>
      <dgm:spPr/>
    </dgm:pt>
    <dgm:pt modelId="{0EC57B23-C6AE-475F-9D0E-B9A31E66B0F9}" type="pres">
      <dgm:prSet presAssocID="{A6B45CDA-95DE-4D4B-87A2-FBCB82DBD871}" presName="vertSpace2a" presStyleCnt="0"/>
      <dgm:spPr/>
    </dgm:pt>
    <dgm:pt modelId="{5588EBB9-8663-471B-8473-033E6250F76A}" type="pres">
      <dgm:prSet presAssocID="{A6B45CDA-95DE-4D4B-87A2-FBCB82DBD871}" presName="horz2" presStyleCnt="0"/>
      <dgm:spPr/>
    </dgm:pt>
    <dgm:pt modelId="{8EC7B3E2-E089-41EF-9D43-C0EA9F6BF0C2}" type="pres">
      <dgm:prSet presAssocID="{A6B45CDA-95DE-4D4B-87A2-FBCB82DBD871}" presName="horzSpace2" presStyleCnt="0"/>
      <dgm:spPr/>
    </dgm:pt>
    <dgm:pt modelId="{11C16184-EDA0-4A5E-B666-2BAE73BAB06E}" type="pres">
      <dgm:prSet presAssocID="{A6B45CDA-95DE-4D4B-87A2-FBCB82DBD871}" presName="tx2" presStyleLbl="revTx" presStyleIdx="5" presStyleCnt="12"/>
      <dgm:spPr/>
    </dgm:pt>
    <dgm:pt modelId="{F961FF81-AD44-4B59-A0D5-7E0458D1AA70}" type="pres">
      <dgm:prSet presAssocID="{A6B45CDA-95DE-4D4B-87A2-FBCB82DBD871}" presName="vert2" presStyleCnt="0"/>
      <dgm:spPr/>
    </dgm:pt>
    <dgm:pt modelId="{6545C67B-3CAA-49E7-B410-86D4E13B9B13}" type="pres">
      <dgm:prSet presAssocID="{A6B45CDA-95DE-4D4B-87A2-FBCB82DBD871}" presName="thinLine2b" presStyleLbl="callout" presStyleIdx="2" presStyleCnt="6"/>
      <dgm:spPr/>
    </dgm:pt>
    <dgm:pt modelId="{B070F607-16BA-44F2-9A82-1FE645FC413E}" type="pres">
      <dgm:prSet presAssocID="{A6B45CDA-95DE-4D4B-87A2-FBCB82DBD871}" presName="vertSpace2b" presStyleCnt="0"/>
      <dgm:spPr/>
    </dgm:pt>
    <dgm:pt modelId="{03C0CE09-B70F-47F6-8C20-41E8A98B3694}" type="pres">
      <dgm:prSet presAssocID="{0DD4D7C9-4D8E-43EF-8747-17A759292E96}" presName="thickLine" presStyleLbl="alignNode1" presStyleIdx="3" presStyleCnt="6"/>
      <dgm:spPr/>
    </dgm:pt>
    <dgm:pt modelId="{4EE9F277-2DE4-419E-B7E5-9903AACCE084}" type="pres">
      <dgm:prSet presAssocID="{0DD4D7C9-4D8E-43EF-8747-17A759292E96}" presName="horz1" presStyleCnt="0"/>
      <dgm:spPr/>
    </dgm:pt>
    <dgm:pt modelId="{CC4D264B-F9BB-44F8-8BD6-C9F3A1AACD75}" type="pres">
      <dgm:prSet presAssocID="{0DD4D7C9-4D8E-43EF-8747-17A759292E96}" presName="tx1" presStyleLbl="revTx" presStyleIdx="6" presStyleCnt="12"/>
      <dgm:spPr/>
    </dgm:pt>
    <dgm:pt modelId="{7EDEA707-D3CA-4FBD-AF4C-CC7AA3C54958}" type="pres">
      <dgm:prSet presAssocID="{0DD4D7C9-4D8E-43EF-8747-17A759292E96}" presName="vert1" presStyleCnt="0"/>
      <dgm:spPr/>
    </dgm:pt>
    <dgm:pt modelId="{51CFAFE7-058B-4BCA-9014-3C3E7712EDEC}" type="pres">
      <dgm:prSet presAssocID="{7D62C309-E3BB-4E9C-A405-F481A202F338}" presName="vertSpace2a" presStyleCnt="0"/>
      <dgm:spPr/>
    </dgm:pt>
    <dgm:pt modelId="{ADB3F96D-53F8-424F-BCF2-714BEEA43233}" type="pres">
      <dgm:prSet presAssocID="{7D62C309-E3BB-4E9C-A405-F481A202F338}" presName="horz2" presStyleCnt="0"/>
      <dgm:spPr/>
    </dgm:pt>
    <dgm:pt modelId="{01C04982-02C1-45D6-8BA6-3E03FBD7C419}" type="pres">
      <dgm:prSet presAssocID="{7D62C309-E3BB-4E9C-A405-F481A202F338}" presName="horzSpace2" presStyleCnt="0"/>
      <dgm:spPr/>
    </dgm:pt>
    <dgm:pt modelId="{D9B3A2F2-6392-4A35-B924-676F6872C99C}" type="pres">
      <dgm:prSet presAssocID="{7D62C309-E3BB-4E9C-A405-F481A202F338}" presName="tx2" presStyleLbl="revTx" presStyleIdx="7" presStyleCnt="12"/>
      <dgm:spPr/>
    </dgm:pt>
    <dgm:pt modelId="{BD81A453-D89E-44DB-AF32-315027975FD1}" type="pres">
      <dgm:prSet presAssocID="{7D62C309-E3BB-4E9C-A405-F481A202F338}" presName="vert2" presStyleCnt="0"/>
      <dgm:spPr/>
    </dgm:pt>
    <dgm:pt modelId="{10ED9BDD-D3F8-4D3E-B8B0-DA933D59A7BD}" type="pres">
      <dgm:prSet presAssocID="{7D62C309-E3BB-4E9C-A405-F481A202F338}" presName="thinLine2b" presStyleLbl="callout" presStyleIdx="3" presStyleCnt="6"/>
      <dgm:spPr/>
    </dgm:pt>
    <dgm:pt modelId="{48A5C720-289F-4B8D-939F-E6B85BAE2F9F}" type="pres">
      <dgm:prSet presAssocID="{7D62C309-E3BB-4E9C-A405-F481A202F338}" presName="vertSpace2b" presStyleCnt="0"/>
      <dgm:spPr/>
    </dgm:pt>
    <dgm:pt modelId="{A6B9CA79-9AC4-49E0-93CD-60067F35CD0E}" type="pres">
      <dgm:prSet presAssocID="{CCBA7719-7AB7-4402-85B1-A2C4EE219FFB}" presName="thickLine" presStyleLbl="alignNode1" presStyleIdx="4" presStyleCnt="6"/>
      <dgm:spPr/>
    </dgm:pt>
    <dgm:pt modelId="{64C0B0BC-DBF5-420A-B8E9-439689C3B231}" type="pres">
      <dgm:prSet presAssocID="{CCBA7719-7AB7-4402-85B1-A2C4EE219FFB}" presName="horz1" presStyleCnt="0"/>
      <dgm:spPr/>
    </dgm:pt>
    <dgm:pt modelId="{F2287673-34C0-49D8-91E1-810FB4FF93C6}" type="pres">
      <dgm:prSet presAssocID="{CCBA7719-7AB7-4402-85B1-A2C4EE219FFB}" presName="tx1" presStyleLbl="revTx" presStyleIdx="8" presStyleCnt="12"/>
      <dgm:spPr/>
    </dgm:pt>
    <dgm:pt modelId="{4F94F8A5-F9EB-4AB6-9C7A-A750121DD82D}" type="pres">
      <dgm:prSet presAssocID="{CCBA7719-7AB7-4402-85B1-A2C4EE219FFB}" presName="vert1" presStyleCnt="0"/>
      <dgm:spPr/>
    </dgm:pt>
    <dgm:pt modelId="{F1464A71-0A1B-4399-BB12-67F1C84DB276}" type="pres">
      <dgm:prSet presAssocID="{ED694F0D-FEC2-48CF-9A6A-81383FA95FA2}" presName="vertSpace2a" presStyleCnt="0"/>
      <dgm:spPr/>
    </dgm:pt>
    <dgm:pt modelId="{C8678586-D1AE-43B6-9262-7B73DB69E4E0}" type="pres">
      <dgm:prSet presAssocID="{ED694F0D-FEC2-48CF-9A6A-81383FA95FA2}" presName="horz2" presStyleCnt="0"/>
      <dgm:spPr/>
    </dgm:pt>
    <dgm:pt modelId="{FED10445-F8CE-4FF4-90C4-CB448E6321EA}" type="pres">
      <dgm:prSet presAssocID="{ED694F0D-FEC2-48CF-9A6A-81383FA95FA2}" presName="horzSpace2" presStyleCnt="0"/>
      <dgm:spPr/>
    </dgm:pt>
    <dgm:pt modelId="{735B2CCA-A1C5-4D68-BC82-D88C52F6E81E}" type="pres">
      <dgm:prSet presAssocID="{ED694F0D-FEC2-48CF-9A6A-81383FA95FA2}" presName="tx2" presStyleLbl="revTx" presStyleIdx="9" presStyleCnt="12"/>
      <dgm:spPr/>
    </dgm:pt>
    <dgm:pt modelId="{2C138363-2156-4B6C-B994-472AE1F5B366}" type="pres">
      <dgm:prSet presAssocID="{ED694F0D-FEC2-48CF-9A6A-81383FA95FA2}" presName="vert2" presStyleCnt="0"/>
      <dgm:spPr/>
    </dgm:pt>
    <dgm:pt modelId="{26DC013C-7536-4989-BD6B-31844EA98E46}" type="pres">
      <dgm:prSet presAssocID="{ED694F0D-FEC2-48CF-9A6A-81383FA95FA2}" presName="thinLine2b" presStyleLbl="callout" presStyleIdx="4" presStyleCnt="6"/>
      <dgm:spPr/>
    </dgm:pt>
    <dgm:pt modelId="{BFB889CA-3EDB-48EB-8908-C8907433144D}" type="pres">
      <dgm:prSet presAssocID="{ED694F0D-FEC2-48CF-9A6A-81383FA95FA2}" presName="vertSpace2b" presStyleCnt="0"/>
      <dgm:spPr/>
    </dgm:pt>
    <dgm:pt modelId="{511836AC-A972-4EC0-8D96-C3C724B63ED4}" type="pres">
      <dgm:prSet presAssocID="{4733651B-1BB1-4DFB-97F0-1EA58CB4D638}" presName="thickLine" presStyleLbl="alignNode1" presStyleIdx="5" presStyleCnt="6"/>
      <dgm:spPr/>
    </dgm:pt>
    <dgm:pt modelId="{C7ED4D3B-15C2-4177-834E-EBD5D703CB4B}" type="pres">
      <dgm:prSet presAssocID="{4733651B-1BB1-4DFB-97F0-1EA58CB4D638}" presName="horz1" presStyleCnt="0"/>
      <dgm:spPr/>
    </dgm:pt>
    <dgm:pt modelId="{32B845B8-6911-419B-A41D-53F59C3BC147}" type="pres">
      <dgm:prSet presAssocID="{4733651B-1BB1-4DFB-97F0-1EA58CB4D638}" presName="tx1" presStyleLbl="revTx" presStyleIdx="10" presStyleCnt="12"/>
      <dgm:spPr/>
    </dgm:pt>
    <dgm:pt modelId="{5C41D545-544F-4DD5-AD1F-E5C367506DE4}" type="pres">
      <dgm:prSet presAssocID="{4733651B-1BB1-4DFB-97F0-1EA58CB4D638}" presName="vert1" presStyleCnt="0"/>
      <dgm:spPr/>
    </dgm:pt>
    <dgm:pt modelId="{30EDADEC-B39A-49DD-8CB0-A3C5428BEF5B}" type="pres">
      <dgm:prSet presAssocID="{E4C2CE55-56FB-425B-9B79-D5953D6BE54B}" presName="vertSpace2a" presStyleCnt="0"/>
      <dgm:spPr/>
    </dgm:pt>
    <dgm:pt modelId="{1ACC1889-56D5-4841-85AB-A337A89F6F30}" type="pres">
      <dgm:prSet presAssocID="{E4C2CE55-56FB-425B-9B79-D5953D6BE54B}" presName="horz2" presStyleCnt="0"/>
      <dgm:spPr/>
    </dgm:pt>
    <dgm:pt modelId="{8498A8FD-05EC-4347-814C-4507FC5797C8}" type="pres">
      <dgm:prSet presAssocID="{E4C2CE55-56FB-425B-9B79-D5953D6BE54B}" presName="horzSpace2" presStyleCnt="0"/>
      <dgm:spPr/>
    </dgm:pt>
    <dgm:pt modelId="{009A200F-BA49-4CD0-91E6-E3472A624FF7}" type="pres">
      <dgm:prSet presAssocID="{E4C2CE55-56FB-425B-9B79-D5953D6BE54B}" presName="tx2" presStyleLbl="revTx" presStyleIdx="11" presStyleCnt="12"/>
      <dgm:spPr/>
    </dgm:pt>
    <dgm:pt modelId="{E43E9BAE-384E-4417-BAC1-41308418A239}" type="pres">
      <dgm:prSet presAssocID="{E4C2CE55-56FB-425B-9B79-D5953D6BE54B}" presName="vert2" presStyleCnt="0"/>
      <dgm:spPr/>
    </dgm:pt>
    <dgm:pt modelId="{0CE7280F-D0D2-49F5-883B-55D9320B6BA3}" type="pres">
      <dgm:prSet presAssocID="{E4C2CE55-56FB-425B-9B79-D5953D6BE54B}" presName="thinLine2b" presStyleLbl="callout" presStyleIdx="5" presStyleCnt="6"/>
      <dgm:spPr/>
    </dgm:pt>
    <dgm:pt modelId="{C14B3E0A-7D6C-4D2A-9DB7-6C43D53C79DD}" type="pres">
      <dgm:prSet presAssocID="{E4C2CE55-56FB-425B-9B79-D5953D6BE54B}" presName="vertSpace2b" presStyleCnt="0"/>
      <dgm:spPr/>
    </dgm:pt>
  </dgm:ptLst>
  <dgm:cxnLst>
    <dgm:cxn modelId="{8410B30A-9E16-4FAA-A7EA-B4D619F32570}" srcId="{C27A6D34-CBCD-45A3-8D30-A670BA390111}" destId="{AB6DA26D-1B1D-4916-A28C-24F0D0EF28A9}" srcOrd="0" destOrd="0" parTransId="{DDB844A3-E83B-4CB8-BE72-33E1B372EA98}" sibTransId="{79AF6074-ED32-4057-A7FF-2410F2565D91}"/>
    <dgm:cxn modelId="{3618AD1F-9C5F-45B5-B507-8388CD1906E3}" type="presOf" srcId="{14BBD15A-1131-419D-9460-957A57EA2E53}" destId="{BFC93FAE-8F5C-4D15-804E-72305C2108A7}" srcOrd="0" destOrd="0" presId="urn:microsoft.com/office/officeart/2008/layout/LinedList"/>
    <dgm:cxn modelId="{BF5BC22F-AD07-4093-B833-137378FE8B1B}" srcId="{14BBD15A-1131-419D-9460-957A57EA2E53}" destId="{86476C86-5D20-4031-BB62-22BEAB00DE03}" srcOrd="0" destOrd="0" parTransId="{614BC8A9-5DC4-4548-84A7-0AA222926F30}" sibTransId="{0E2640C9-5030-4DCB-AFA0-7C4CA201CF12}"/>
    <dgm:cxn modelId="{E0DE4F3D-C94A-46E8-A977-B8D75B8D1B4B}" type="presOf" srcId="{CCBA7719-7AB7-4402-85B1-A2C4EE219FFB}" destId="{F2287673-34C0-49D8-91E1-810FB4FF93C6}" srcOrd="0" destOrd="0" presId="urn:microsoft.com/office/officeart/2008/layout/LinedList"/>
    <dgm:cxn modelId="{A49E7369-46CB-4888-B8AE-64672CC1E468}" type="presOf" srcId="{AB6DA26D-1B1D-4916-A28C-24F0D0EF28A9}" destId="{CD287AE5-F315-4D37-A98B-A45956DAD3F6}" srcOrd="0" destOrd="0" presId="urn:microsoft.com/office/officeart/2008/layout/LinedList"/>
    <dgm:cxn modelId="{1054136D-191B-4C84-AD72-093C23A2CBC3}" srcId="{4733651B-1BB1-4DFB-97F0-1EA58CB4D638}" destId="{E4C2CE55-56FB-425B-9B79-D5953D6BE54B}" srcOrd="0" destOrd="0" parTransId="{3348FD93-6CE2-4A56-8BD1-259B059A4FF1}" sibTransId="{CB5AA4B4-BF7E-43C6-9687-69E0E7DFA79C}"/>
    <dgm:cxn modelId="{0860BD71-B0E4-4182-8BB2-44252D1F8718}" srcId="{CCBA7719-7AB7-4402-85B1-A2C4EE219FFB}" destId="{ED694F0D-FEC2-48CF-9A6A-81383FA95FA2}" srcOrd="0" destOrd="0" parTransId="{ED38DCC7-FF4C-4E35-A4CF-4A1C87DADFBB}" sibTransId="{BCBA35E1-71AB-4F9D-8E87-27A84063E803}"/>
    <dgm:cxn modelId="{FAEAD182-00CC-49E3-B415-CC07C8E724F6}" srcId="{AB6DA26D-1B1D-4916-A28C-24F0D0EF28A9}" destId="{E34EC7F7-1062-49B2-AFEC-E0DB7BA4FA58}" srcOrd="0" destOrd="0" parTransId="{7C471D88-07CC-4BDB-B147-770A5455C0E6}" sibTransId="{7D3D3C74-D393-4624-822A-EB80D292CE96}"/>
    <dgm:cxn modelId="{060EDE86-55C1-4F3A-AA2C-070963C5854D}" type="presOf" srcId="{C27A6D34-CBCD-45A3-8D30-A670BA390111}" destId="{6AB30EE1-DB8C-4E91-BDF2-E1ED80FB3C94}" srcOrd="0" destOrd="0" presId="urn:microsoft.com/office/officeart/2008/layout/LinedList"/>
    <dgm:cxn modelId="{162DAD92-CE15-4AD5-ABD7-DA8D9FFA9C35}" type="presOf" srcId="{86476C86-5D20-4031-BB62-22BEAB00DE03}" destId="{1FB22944-20B8-4F56-88F9-6E3F86F38BB0}" srcOrd="0" destOrd="0" presId="urn:microsoft.com/office/officeart/2008/layout/LinedList"/>
    <dgm:cxn modelId="{F1A33095-3D1D-422A-832D-747869C8FD28}" type="presOf" srcId="{E4C2CE55-56FB-425B-9B79-D5953D6BE54B}" destId="{009A200F-BA49-4CD0-91E6-E3472A624FF7}" srcOrd="0" destOrd="0" presId="urn:microsoft.com/office/officeart/2008/layout/LinedList"/>
    <dgm:cxn modelId="{6D5CA399-1837-47C9-BF66-7AE3B2EB4AC5}" type="presOf" srcId="{4733651B-1BB1-4DFB-97F0-1EA58CB4D638}" destId="{32B845B8-6911-419B-A41D-53F59C3BC147}" srcOrd="0" destOrd="0" presId="urn:microsoft.com/office/officeart/2008/layout/LinedList"/>
    <dgm:cxn modelId="{A6BD6BA1-9D12-4169-914F-964BE50BF7B2}" type="presOf" srcId="{CD10E027-C3E8-46AF-85BB-A1A35534E329}" destId="{D391F763-8D8A-4D10-921B-3BBDDB17FFDD}" srcOrd="0" destOrd="0" presId="urn:microsoft.com/office/officeart/2008/layout/LinedList"/>
    <dgm:cxn modelId="{48C7B9A7-A581-445B-B677-A1D83FB0489B}" srcId="{CD10E027-C3E8-46AF-85BB-A1A35534E329}" destId="{A6B45CDA-95DE-4D4B-87A2-FBCB82DBD871}" srcOrd="0" destOrd="0" parTransId="{30F3155C-5452-49D5-82DD-31A2EE36CDC9}" sibTransId="{1181154C-8DA9-488A-93FC-E95F52C29005}"/>
    <dgm:cxn modelId="{FCEE79B0-0D59-4B63-92F3-50069B06C019}" srcId="{C27A6D34-CBCD-45A3-8D30-A670BA390111}" destId="{4733651B-1BB1-4DFB-97F0-1EA58CB4D638}" srcOrd="5" destOrd="0" parTransId="{1560244B-1F40-4088-8817-BCA5B1B06236}" sibTransId="{512F9A0A-80FD-40D7-82E3-5811A67D0EEA}"/>
    <dgm:cxn modelId="{25329DB4-B3F5-48A8-9CEC-BF55157A7F8E}" srcId="{C27A6D34-CBCD-45A3-8D30-A670BA390111}" destId="{14BBD15A-1131-419D-9460-957A57EA2E53}" srcOrd="1" destOrd="0" parTransId="{3E9C4B43-DD2B-4708-BDC8-0AB2BB49462E}" sibTransId="{2EEBA3CA-9F2D-4DBC-8D7D-ADC839C6CC57}"/>
    <dgm:cxn modelId="{F03B25BC-EE13-4E5D-A379-220462D3A482}" type="presOf" srcId="{7D62C309-E3BB-4E9C-A405-F481A202F338}" destId="{D9B3A2F2-6392-4A35-B924-676F6872C99C}" srcOrd="0" destOrd="0" presId="urn:microsoft.com/office/officeart/2008/layout/LinedList"/>
    <dgm:cxn modelId="{421074C8-D01B-4708-BA34-AB386A0DE290}" type="presOf" srcId="{ED694F0D-FEC2-48CF-9A6A-81383FA95FA2}" destId="{735B2CCA-A1C5-4D68-BC82-D88C52F6E81E}" srcOrd="0" destOrd="0" presId="urn:microsoft.com/office/officeart/2008/layout/LinedList"/>
    <dgm:cxn modelId="{9FE867CA-D154-4CB9-9187-DA61EA9CAA53}" type="presOf" srcId="{E34EC7F7-1062-49B2-AFEC-E0DB7BA4FA58}" destId="{60824D37-C7BD-42AB-AFA5-86B8F9974B9F}" srcOrd="0" destOrd="0" presId="urn:microsoft.com/office/officeart/2008/layout/LinedList"/>
    <dgm:cxn modelId="{F97CD2CA-CED8-4490-B3E3-30980A1072BF}" type="presOf" srcId="{A6B45CDA-95DE-4D4B-87A2-FBCB82DBD871}" destId="{11C16184-EDA0-4A5E-B666-2BAE73BAB06E}" srcOrd="0" destOrd="0" presId="urn:microsoft.com/office/officeart/2008/layout/LinedList"/>
    <dgm:cxn modelId="{A0A791D1-ACA2-425C-8E65-5E5B7BABBD0B}" type="presOf" srcId="{0DD4D7C9-4D8E-43EF-8747-17A759292E96}" destId="{CC4D264B-F9BB-44F8-8BD6-C9F3A1AACD75}" srcOrd="0" destOrd="0" presId="urn:microsoft.com/office/officeart/2008/layout/LinedList"/>
    <dgm:cxn modelId="{AB8377DB-E46F-4BCB-A79D-599B8DA7CF26}" srcId="{0DD4D7C9-4D8E-43EF-8747-17A759292E96}" destId="{7D62C309-E3BB-4E9C-A405-F481A202F338}" srcOrd="0" destOrd="0" parTransId="{7643715C-A9C3-4705-B7A2-E00729720A89}" sibTransId="{05BC9769-9AB1-4DEB-B229-8BB19B013BD0}"/>
    <dgm:cxn modelId="{7CC25CE3-D459-48FC-8D88-157BF4120942}" srcId="{C27A6D34-CBCD-45A3-8D30-A670BA390111}" destId="{CCBA7719-7AB7-4402-85B1-A2C4EE219FFB}" srcOrd="4" destOrd="0" parTransId="{90AAE451-351F-4B2C-B605-8045494E97F5}" sibTransId="{47A158A9-9D9A-4AB7-9B98-F82C62FC550B}"/>
    <dgm:cxn modelId="{39674BF9-6155-4D88-8270-B0B2E90DB625}" srcId="{C27A6D34-CBCD-45A3-8D30-A670BA390111}" destId="{CD10E027-C3E8-46AF-85BB-A1A35534E329}" srcOrd="2" destOrd="0" parTransId="{E999446A-DAE6-4FC8-B0C0-B387808E1977}" sibTransId="{4BB339CB-515F-4415-83AC-A652725A1893}"/>
    <dgm:cxn modelId="{8A25A1FB-3903-4058-BB45-AE0CFA7C1B46}" srcId="{C27A6D34-CBCD-45A3-8D30-A670BA390111}" destId="{0DD4D7C9-4D8E-43EF-8747-17A759292E96}" srcOrd="3" destOrd="0" parTransId="{4DDCD63F-A5DC-4EB9-AB83-3B22A426E03C}" sibTransId="{ED3B8B98-DF4F-4467-95F1-9BD65E07015B}"/>
    <dgm:cxn modelId="{C87090F0-58B4-444E-99F5-9B9427EDD679}" type="presParOf" srcId="{6AB30EE1-DB8C-4E91-BDF2-E1ED80FB3C94}" destId="{DCCC3801-DBA8-47FA-8C07-865A0AE9C8D8}" srcOrd="0" destOrd="0" presId="urn:microsoft.com/office/officeart/2008/layout/LinedList"/>
    <dgm:cxn modelId="{C8C1F525-53F3-4DF1-8B2F-F8A62EDCEC0C}" type="presParOf" srcId="{6AB30EE1-DB8C-4E91-BDF2-E1ED80FB3C94}" destId="{A8AD0B5B-1DD5-4EA3-A251-B44454D68815}" srcOrd="1" destOrd="0" presId="urn:microsoft.com/office/officeart/2008/layout/LinedList"/>
    <dgm:cxn modelId="{D43972B3-4A82-4DD8-84B7-D67928FF0C35}" type="presParOf" srcId="{A8AD0B5B-1DD5-4EA3-A251-B44454D68815}" destId="{CD287AE5-F315-4D37-A98B-A45956DAD3F6}" srcOrd="0" destOrd="0" presId="urn:microsoft.com/office/officeart/2008/layout/LinedList"/>
    <dgm:cxn modelId="{3665338D-360B-437C-8195-D24F5F1431AE}" type="presParOf" srcId="{A8AD0B5B-1DD5-4EA3-A251-B44454D68815}" destId="{113DC8FE-37F7-4962-87A0-61C420ECB534}" srcOrd="1" destOrd="0" presId="urn:microsoft.com/office/officeart/2008/layout/LinedList"/>
    <dgm:cxn modelId="{EFD6C2BD-DA09-4E04-B30E-E5CAD55B26FA}" type="presParOf" srcId="{113DC8FE-37F7-4962-87A0-61C420ECB534}" destId="{4605D819-4F2C-486E-B231-2DE13D15DC2E}" srcOrd="0" destOrd="0" presId="urn:microsoft.com/office/officeart/2008/layout/LinedList"/>
    <dgm:cxn modelId="{EF7C954A-35F6-4993-9FBA-8F82AB74E1A3}" type="presParOf" srcId="{113DC8FE-37F7-4962-87A0-61C420ECB534}" destId="{9A290AA2-A36C-4A16-88D9-649ECB0F6849}" srcOrd="1" destOrd="0" presId="urn:microsoft.com/office/officeart/2008/layout/LinedList"/>
    <dgm:cxn modelId="{FC4A25DF-3362-42A0-A28C-7FA468A29BFA}" type="presParOf" srcId="{9A290AA2-A36C-4A16-88D9-649ECB0F6849}" destId="{F5175B31-ACD4-4069-946A-5D035768911E}" srcOrd="0" destOrd="0" presId="urn:microsoft.com/office/officeart/2008/layout/LinedList"/>
    <dgm:cxn modelId="{7AACD094-91D8-45D3-9167-7A50B0A0AF65}" type="presParOf" srcId="{9A290AA2-A36C-4A16-88D9-649ECB0F6849}" destId="{60824D37-C7BD-42AB-AFA5-86B8F9974B9F}" srcOrd="1" destOrd="0" presId="urn:microsoft.com/office/officeart/2008/layout/LinedList"/>
    <dgm:cxn modelId="{941D0D40-E105-41FC-8C77-6CCE23C9F0CB}" type="presParOf" srcId="{9A290AA2-A36C-4A16-88D9-649ECB0F6849}" destId="{ACA542C6-6F0B-40DE-911B-F09D18602342}" srcOrd="2" destOrd="0" presId="urn:microsoft.com/office/officeart/2008/layout/LinedList"/>
    <dgm:cxn modelId="{9C69F018-64EE-40E7-ABAB-6AA52C482510}" type="presParOf" srcId="{113DC8FE-37F7-4962-87A0-61C420ECB534}" destId="{9A09DED1-C079-4897-872A-ADC4213635F3}" srcOrd="2" destOrd="0" presId="urn:microsoft.com/office/officeart/2008/layout/LinedList"/>
    <dgm:cxn modelId="{2C9D1C10-C9EF-4CC0-B99C-6743A66736C0}" type="presParOf" srcId="{113DC8FE-37F7-4962-87A0-61C420ECB534}" destId="{21BD9019-71F6-4DA3-BBE8-4ADD1590815A}" srcOrd="3" destOrd="0" presId="urn:microsoft.com/office/officeart/2008/layout/LinedList"/>
    <dgm:cxn modelId="{2FBFB557-4517-464F-98C0-4D76A0841D33}" type="presParOf" srcId="{6AB30EE1-DB8C-4E91-BDF2-E1ED80FB3C94}" destId="{09795B47-24D3-42D5-AC43-0EC133B0B727}" srcOrd="2" destOrd="0" presId="urn:microsoft.com/office/officeart/2008/layout/LinedList"/>
    <dgm:cxn modelId="{3ACB9882-B612-4D71-BA7A-0CE949FF185A}" type="presParOf" srcId="{6AB30EE1-DB8C-4E91-BDF2-E1ED80FB3C94}" destId="{142321E2-BE15-458E-87D6-7BE0BC129AD2}" srcOrd="3" destOrd="0" presId="urn:microsoft.com/office/officeart/2008/layout/LinedList"/>
    <dgm:cxn modelId="{F7105343-C5B7-4EA6-B33F-6189D1D6684E}" type="presParOf" srcId="{142321E2-BE15-458E-87D6-7BE0BC129AD2}" destId="{BFC93FAE-8F5C-4D15-804E-72305C2108A7}" srcOrd="0" destOrd="0" presId="urn:microsoft.com/office/officeart/2008/layout/LinedList"/>
    <dgm:cxn modelId="{7163DF2C-7BF9-41E1-868C-D4CB6269EE1B}" type="presParOf" srcId="{142321E2-BE15-458E-87D6-7BE0BC129AD2}" destId="{8DF67F1F-F098-4B53-BAB1-DF2E5E1F04CE}" srcOrd="1" destOrd="0" presId="urn:microsoft.com/office/officeart/2008/layout/LinedList"/>
    <dgm:cxn modelId="{3079267D-8873-4F4C-8ABF-37CFB3D7EDD6}" type="presParOf" srcId="{8DF67F1F-F098-4B53-BAB1-DF2E5E1F04CE}" destId="{2F745F9E-54BA-47B2-B42B-CF6F267FC392}" srcOrd="0" destOrd="0" presId="urn:microsoft.com/office/officeart/2008/layout/LinedList"/>
    <dgm:cxn modelId="{A2EB29B0-9D07-4131-A147-03AD062B7764}" type="presParOf" srcId="{8DF67F1F-F098-4B53-BAB1-DF2E5E1F04CE}" destId="{0AC748B9-D895-4EA9-AEFA-2770CC08A9CB}" srcOrd="1" destOrd="0" presId="urn:microsoft.com/office/officeart/2008/layout/LinedList"/>
    <dgm:cxn modelId="{266D4AB0-B612-42B3-963E-42768D599270}" type="presParOf" srcId="{0AC748B9-D895-4EA9-AEFA-2770CC08A9CB}" destId="{F0066889-2ACC-4239-A9C8-8EDCD4EBEFA3}" srcOrd="0" destOrd="0" presId="urn:microsoft.com/office/officeart/2008/layout/LinedList"/>
    <dgm:cxn modelId="{60883E98-4464-4F75-AB2C-572BEDDCC1BC}" type="presParOf" srcId="{0AC748B9-D895-4EA9-AEFA-2770CC08A9CB}" destId="{1FB22944-20B8-4F56-88F9-6E3F86F38BB0}" srcOrd="1" destOrd="0" presId="urn:microsoft.com/office/officeart/2008/layout/LinedList"/>
    <dgm:cxn modelId="{5F423BB3-E80C-4787-A184-EEAAA1BE1CF0}" type="presParOf" srcId="{0AC748B9-D895-4EA9-AEFA-2770CC08A9CB}" destId="{C0A6EC6D-5EBD-4412-BA68-A5B43A82EA19}" srcOrd="2" destOrd="0" presId="urn:microsoft.com/office/officeart/2008/layout/LinedList"/>
    <dgm:cxn modelId="{2D33710B-FD17-4C84-B4B6-07894DBB7119}" type="presParOf" srcId="{8DF67F1F-F098-4B53-BAB1-DF2E5E1F04CE}" destId="{82FB184C-8265-4831-BED7-528BAA87DA05}" srcOrd="2" destOrd="0" presId="urn:microsoft.com/office/officeart/2008/layout/LinedList"/>
    <dgm:cxn modelId="{85B653C2-0093-4BB7-B812-824DEE2253BD}" type="presParOf" srcId="{8DF67F1F-F098-4B53-BAB1-DF2E5E1F04CE}" destId="{0B5449AC-A5DE-47F3-BA30-24A7CD69DCAE}" srcOrd="3" destOrd="0" presId="urn:microsoft.com/office/officeart/2008/layout/LinedList"/>
    <dgm:cxn modelId="{C745B8CC-A871-45FF-A08A-7D944F577F37}" type="presParOf" srcId="{6AB30EE1-DB8C-4E91-BDF2-E1ED80FB3C94}" destId="{17D62761-50D6-4744-9181-C45EC210AA8E}" srcOrd="4" destOrd="0" presId="urn:microsoft.com/office/officeart/2008/layout/LinedList"/>
    <dgm:cxn modelId="{10F3BA4C-900B-4ECA-B422-A2088A4ACA2D}" type="presParOf" srcId="{6AB30EE1-DB8C-4E91-BDF2-E1ED80FB3C94}" destId="{32B2F54E-06FA-499D-8525-96B23F142BFC}" srcOrd="5" destOrd="0" presId="urn:microsoft.com/office/officeart/2008/layout/LinedList"/>
    <dgm:cxn modelId="{BFD70D5B-9785-4F84-BF5E-E48D915A9755}" type="presParOf" srcId="{32B2F54E-06FA-499D-8525-96B23F142BFC}" destId="{D391F763-8D8A-4D10-921B-3BBDDB17FFDD}" srcOrd="0" destOrd="0" presId="urn:microsoft.com/office/officeart/2008/layout/LinedList"/>
    <dgm:cxn modelId="{3698798E-5632-408F-975F-C4A8A8117E45}" type="presParOf" srcId="{32B2F54E-06FA-499D-8525-96B23F142BFC}" destId="{6521A189-4FFC-4553-82E9-780DE14ADA5B}" srcOrd="1" destOrd="0" presId="urn:microsoft.com/office/officeart/2008/layout/LinedList"/>
    <dgm:cxn modelId="{EADF3E03-D9F4-4D05-B132-42B5E06072D7}" type="presParOf" srcId="{6521A189-4FFC-4553-82E9-780DE14ADA5B}" destId="{0EC57B23-C6AE-475F-9D0E-B9A31E66B0F9}" srcOrd="0" destOrd="0" presId="urn:microsoft.com/office/officeart/2008/layout/LinedList"/>
    <dgm:cxn modelId="{3C907437-AE4F-4C47-AB97-9F9CF5F192DB}" type="presParOf" srcId="{6521A189-4FFC-4553-82E9-780DE14ADA5B}" destId="{5588EBB9-8663-471B-8473-033E6250F76A}" srcOrd="1" destOrd="0" presId="urn:microsoft.com/office/officeart/2008/layout/LinedList"/>
    <dgm:cxn modelId="{7576D7B0-7036-45BB-9C5B-45DA642E610E}" type="presParOf" srcId="{5588EBB9-8663-471B-8473-033E6250F76A}" destId="{8EC7B3E2-E089-41EF-9D43-C0EA9F6BF0C2}" srcOrd="0" destOrd="0" presId="urn:microsoft.com/office/officeart/2008/layout/LinedList"/>
    <dgm:cxn modelId="{57148A2C-48D3-4A75-AAD9-233EE1A67A81}" type="presParOf" srcId="{5588EBB9-8663-471B-8473-033E6250F76A}" destId="{11C16184-EDA0-4A5E-B666-2BAE73BAB06E}" srcOrd="1" destOrd="0" presId="urn:microsoft.com/office/officeart/2008/layout/LinedList"/>
    <dgm:cxn modelId="{E3236361-A6EF-4E11-9041-DC491B99B4C9}" type="presParOf" srcId="{5588EBB9-8663-471B-8473-033E6250F76A}" destId="{F961FF81-AD44-4B59-A0D5-7E0458D1AA70}" srcOrd="2" destOrd="0" presId="urn:microsoft.com/office/officeart/2008/layout/LinedList"/>
    <dgm:cxn modelId="{A134C50D-BAF4-4C91-8ACF-B514F21F4E14}" type="presParOf" srcId="{6521A189-4FFC-4553-82E9-780DE14ADA5B}" destId="{6545C67B-3CAA-49E7-B410-86D4E13B9B13}" srcOrd="2" destOrd="0" presId="urn:microsoft.com/office/officeart/2008/layout/LinedList"/>
    <dgm:cxn modelId="{77571AEB-B608-4499-9BA8-65ABCC795821}" type="presParOf" srcId="{6521A189-4FFC-4553-82E9-780DE14ADA5B}" destId="{B070F607-16BA-44F2-9A82-1FE645FC413E}" srcOrd="3" destOrd="0" presId="urn:microsoft.com/office/officeart/2008/layout/LinedList"/>
    <dgm:cxn modelId="{AE1352D7-8F4D-4194-BBE5-54B365055689}" type="presParOf" srcId="{6AB30EE1-DB8C-4E91-BDF2-E1ED80FB3C94}" destId="{03C0CE09-B70F-47F6-8C20-41E8A98B3694}" srcOrd="6" destOrd="0" presId="urn:microsoft.com/office/officeart/2008/layout/LinedList"/>
    <dgm:cxn modelId="{7F650E06-29CA-4265-A4A2-F941E5B73C39}" type="presParOf" srcId="{6AB30EE1-DB8C-4E91-BDF2-E1ED80FB3C94}" destId="{4EE9F277-2DE4-419E-B7E5-9903AACCE084}" srcOrd="7" destOrd="0" presId="urn:microsoft.com/office/officeart/2008/layout/LinedList"/>
    <dgm:cxn modelId="{3F007C57-C5F3-484C-B228-3230ACBDDE94}" type="presParOf" srcId="{4EE9F277-2DE4-419E-B7E5-9903AACCE084}" destId="{CC4D264B-F9BB-44F8-8BD6-C9F3A1AACD75}" srcOrd="0" destOrd="0" presId="urn:microsoft.com/office/officeart/2008/layout/LinedList"/>
    <dgm:cxn modelId="{584244D1-D7DA-4CF1-820A-385F6F1CA5C3}" type="presParOf" srcId="{4EE9F277-2DE4-419E-B7E5-9903AACCE084}" destId="{7EDEA707-D3CA-4FBD-AF4C-CC7AA3C54958}" srcOrd="1" destOrd="0" presId="urn:microsoft.com/office/officeart/2008/layout/LinedList"/>
    <dgm:cxn modelId="{CEA1D9C6-3BBC-481F-B9DE-1E5936C5527E}" type="presParOf" srcId="{7EDEA707-D3CA-4FBD-AF4C-CC7AA3C54958}" destId="{51CFAFE7-058B-4BCA-9014-3C3E7712EDEC}" srcOrd="0" destOrd="0" presId="urn:microsoft.com/office/officeart/2008/layout/LinedList"/>
    <dgm:cxn modelId="{005A9232-5230-4DB8-AB3C-259E3D0FE36C}" type="presParOf" srcId="{7EDEA707-D3CA-4FBD-AF4C-CC7AA3C54958}" destId="{ADB3F96D-53F8-424F-BCF2-714BEEA43233}" srcOrd="1" destOrd="0" presId="urn:microsoft.com/office/officeart/2008/layout/LinedList"/>
    <dgm:cxn modelId="{DC0B31C6-4700-40F1-A4B1-53F49DF944D1}" type="presParOf" srcId="{ADB3F96D-53F8-424F-BCF2-714BEEA43233}" destId="{01C04982-02C1-45D6-8BA6-3E03FBD7C419}" srcOrd="0" destOrd="0" presId="urn:microsoft.com/office/officeart/2008/layout/LinedList"/>
    <dgm:cxn modelId="{495BEB36-DD91-4526-8956-14DE99972FDD}" type="presParOf" srcId="{ADB3F96D-53F8-424F-BCF2-714BEEA43233}" destId="{D9B3A2F2-6392-4A35-B924-676F6872C99C}" srcOrd="1" destOrd="0" presId="urn:microsoft.com/office/officeart/2008/layout/LinedList"/>
    <dgm:cxn modelId="{B53579C8-0A5B-4278-8884-DC7F9AC2E959}" type="presParOf" srcId="{ADB3F96D-53F8-424F-BCF2-714BEEA43233}" destId="{BD81A453-D89E-44DB-AF32-315027975FD1}" srcOrd="2" destOrd="0" presId="urn:microsoft.com/office/officeart/2008/layout/LinedList"/>
    <dgm:cxn modelId="{388B324A-C3B8-49BC-898A-2369E0788600}" type="presParOf" srcId="{7EDEA707-D3CA-4FBD-AF4C-CC7AA3C54958}" destId="{10ED9BDD-D3F8-4D3E-B8B0-DA933D59A7BD}" srcOrd="2" destOrd="0" presId="urn:microsoft.com/office/officeart/2008/layout/LinedList"/>
    <dgm:cxn modelId="{B972FB02-4CFE-4E6F-959C-4208A6738890}" type="presParOf" srcId="{7EDEA707-D3CA-4FBD-AF4C-CC7AA3C54958}" destId="{48A5C720-289F-4B8D-939F-E6B85BAE2F9F}" srcOrd="3" destOrd="0" presId="urn:microsoft.com/office/officeart/2008/layout/LinedList"/>
    <dgm:cxn modelId="{78260E94-2535-4341-8F0F-3357F958EC03}" type="presParOf" srcId="{6AB30EE1-DB8C-4E91-BDF2-E1ED80FB3C94}" destId="{A6B9CA79-9AC4-49E0-93CD-60067F35CD0E}" srcOrd="8" destOrd="0" presId="urn:microsoft.com/office/officeart/2008/layout/LinedList"/>
    <dgm:cxn modelId="{162DD3D4-A347-4612-A065-8B2E4F6E10A3}" type="presParOf" srcId="{6AB30EE1-DB8C-4E91-BDF2-E1ED80FB3C94}" destId="{64C0B0BC-DBF5-420A-B8E9-439689C3B231}" srcOrd="9" destOrd="0" presId="urn:microsoft.com/office/officeart/2008/layout/LinedList"/>
    <dgm:cxn modelId="{19D5FD09-41B8-4998-9928-0C4BC27690F4}" type="presParOf" srcId="{64C0B0BC-DBF5-420A-B8E9-439689C3B231}" destId="{F2287673-34C0-49D8-91E1-810FB4FF93C6}" srcOrd="0" destOrd="0" presId="urn:microsoft.com/office/officeart/2008/layout/LinedList"/>
    <dgm:cxn modelId="{647DC554-84A6-416A-825A-790A7C995CE7}" type="presParOf" srcId="{64C0B0BC-DBF5-420A-B8E9-439689C3B231}" destId="{4F94F8A5-F9EB-4AB6-9C7A-A750121DD82D}" srcOrd="1" destOrd="0" presId="urn:microsoft.com/office/officeart/2008/layout/LinedList"/>
    <dgm:cxn modelId="{D88081D2-F239-4269-BE85-21A7EA40F5C0}" type="presParOf" srcId="{4F94F8A5-F9EB-4AB6-9C7A-A750121DD82D}" destId="{F1464A71-0A1B-4399-BB12-67F1C84DB276}" srcOrd="0" destOrd="0" presId="urn:microsoft.com/office/officeart/2008/layout/LinedList"/>
    <dgm:cxn modelId="{976B02D8-A99F-4D8D-9866-BD1846D9BBDF}" type="presParOf" srcId="{4F94F8A5-F9EB-4AB6-9C7A-A750121DD82D}" destId="{C8678586-D1AE-43B6-9262-7B73DB69E4E0}" srcOrd="1" destOrd="0" presId="urn:microsoft.com/office/officeart/2008/layout/LinedList"/>
    <dgm:cxn modelId="{E00F8856-4E55-41CA-81B0-0F2D5FF8A0F6}" type="presParOf" srcId="{C8678586-D1AE-43B6-9262-7B73DB69E4E0}" destId="{FED10445-F8CE-4FF4-90C4-CB448E6321EA}" srcOrd="0" destOrd="0" presId="urn:microsoft.com/office/officeart/2008/layout/LinedList"/>
    <dgm:cxn modelId="{4194375F-983E-441C-A4DF-2E1EF765D04A}" type="presParOf" srcId="{C8678586-D1AE-43B6-9262-7B73DB69E4E0}" destId="{735B2CCA-A1C5-4D68-BC82-D88C52F6E81E}" srcOrd="1" destOrd="0" presId="urn:microsoft.com/office/officeart/2008/layout/LinedList"/>
    <dgm:cxn modelId="{55D6FD75-6409-4841-B4F3-3C91EA30B3AE}" type="presParOf" srcId="{C8678586-D1AE-43B6-9262-7B73DB69E4E0}" destId="{2C138363-2156-4B6C-B994-472AE1F5B366}" srcOrd="2" destOrd="0" presId="urn:microsoft.com/office/officeart/2008/layout/LinedList"/>
    <dgm:cxn modelId="{93E74EBF-689C-416C-ADC1-C21E177ED540}" type="presParOf" srcId="{4F94F8A5-F9EB-4AB6-9C7A-A750121DD82D}" destId="{26DC013C-7536-4989-BD6B-31844EA98E46}" srcOrd="2" destOrd="0" presId="urn:microsoft.com/office/officeart/2008/layout/LinedList"/>
    <dgm:cxn modelId="{F9EE6379-78D7-49AA-8FBB-79C491598474}" type="presParOf" srcId="{4F94F8A5-F9EB-4AB6-9C7A-A750121DD82D}" destId="{BFB889CA-3EDB-48EB-8908-C8907433144D}" srcOrd="3" destOrd="0" presId="urn:microsoft.com/office/officeart/2008/layout/LinedList"/>
    <dgm:cxn modelId="{AA5E3251-A266-4B36-945B-4DCAB4A194F0}" type="presParOf" srcId="{6AB30EE1-DB8C-4E91-BDF2-E1ED80FB3C94}" destId="{511836AC-A972-4EC0-8D96-C3C724B63ED4}" srcOrd="10" destOrd="0" presId="urn:microsoft.com/office/officeart/2008/layout/LinedList"/>
    <dgm:cxn modelId="{E5A1B455-B360-4C4F-87DE-FDCC76EC6E0F}" type="presParOf" srcId="{6AB30EE1-DB8C-4E91-BDF2-E1ED80FB3C94}" destId="{C7ED4D3B-15C2-4177-834E-EBD5D703CB4B}" srcOrd="11" destOrd="0" presId="urn:microsoft.com/office/officeart/2008/layout/LinedList"/>
    <dgm:cxn modelId="{3D0ED486-68B8-4135-ADC7-09DB7BADEA14}" type="presParOf" srcId="{C7ED4D3B-15C2-4177-834E-EBD5D703CB4B}" destId="{32B845B8-6911-419B-A41D-53F59C3BC147}" srcOrd="0" destOrd="0" presId="urn:microsoft.com/office/officeart/2008/layout/LinedList"/>
    <dgm:cxn modelId="{D07B706A-E3B0-4A23-80C0-3FF69F04A546}" type="presParOf" srcId="{C7ED4D3B-15C2-4177-834E-EBD5D703CB4B}" destId="{5C41D545-544F-4DD5-AD1F-E5C367506DE4}" srcOrd="1" destOrd="0" presId="urn:microsoft.com/office/officeart/2008/layout/LinedList"/>
    <dgm:cxn modelId="{B402ADFC-FA4C-42A6-991F-6869A33A1D57}" type="presParOf" srcId="{5C41D545-544F-4DD5-AD1F-E5C367506DE4}" destId="{30EDADEC-B39A-49DD-8CB0-A3C5428BEF5B}" srcOrd="0" destOrd="0" presId="urn:microsoft.com/office/officeart/2008/layout/LinedList"/>
    <dgm:cxn modelId="{EF8E91A8-6898-4FB3-A707-73B23200A79B}" type="presParOf" srcId="{5C41D545-544F-4DD5-AD1F-E5C367506DE4}" destId="{1ACC1889-56D5-4841-85AB-A337A89F6F30}" srcOrd="1" destOrd="0" presId="urn:microsoft.com/office/officeart/2008/layout/LinedList"/>
    <dgm:cxn modelId="{7CC6B948-FBD6-40F9-8F1F-8247502C5456}" type="presParOf" srcId="{1ACC1889-56D5-4841-85AB-A337A89F6F30}" destId="{8498A8FD-05EC-4347-814C-4507FC5797C8}" srcOrd="0" destOrd="0" presId="urn:microsoft.com/office/officeart/2008/layout/LinedList"/>
    <dgm:cxn modelId="{7A67C3A8-BC1A-4153-9A2E-0EA5C3AFF607}" type="presParOf" srcId="{1ACC1889-56D5-4841-85AB-A337A89F6F30}" destId="{009A200F-BA49-4CD0-91E6-E3472A624FF7}" srcOrd="1" destOrd="0" presId="urn:microsoft.com/office/officeart/2008/layout/LinedList"/>
    <dgm:cxn modelId="{0222C354-1147-4322-85C3-BC24D24D99CC}" type="presParOf" srcId="{1ACC1889-56D5-4841-85AB-A337A89F6F30}" destId="{E43E9BAE-384E-4417-BAC1-41308418A239}" srcOrd="2" destOrd="0" presId="urn:microsoft.com/office/officeart/2008/layout/LinedList"/>
    <dgm:cxn modelId="{479975A8-01F8-4D84-84AA-0BB1F2890408}" type="presParOf" srcId="{5C41D545-544F-4DD5-AD1F-E5C367506DE4}" destId="{0CE7280F-D0D2-49F5-883B-55D9320B6BA3}" srcOrd="2" destOrd="0" presId="urn:microsoft.com/office/officeart/2008/layout/LinedList"/>
    <dgm:cxn modelId="{54C806CC-894C-4D52-80A8-E893EE74F692}" type="presParOf" srcId="{5C41D545-544F-4DD5-AD1F-E5C367506DE4}" destId="{C14B3E0A-7D6C-4D2A-9DB7-6C43D53C79DD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7F1D1-E15D-4A9D-8392-77AF8E8661C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B3B925D1-1A0C-47CC-9598-752FB894E825}">
      <dgm:prSet phldrT="[Text]"/>
      <dgm:spPr/>
      <dgm:t>
        <a:bodyPr/>
        <a:lstStyle/>
        <a:p>
          <a:r>
            <a:rPr lang="en-US">
              <a:cs typeface="Calibri"/>
            </a:rPr>
            <a:t>Add Data Validation for all input fields</a:t>
          </a:r>
          <a:endParaRPr lang="en-US"/>
        </a:p>
      </dgm:t>
    </dgm:pt>
    <dgm:pt modelId="{35EF4100-11ED-44D5-B010-F35E7453FE14}" type="parTrans" cxnId="{D5FB80A8-FAB3-47F6-AE47-A90447FA4ABD}">
      <dgm:prSet/>
      <dgm:spPr/>
      <dgm:t>
        <a:bodyPr/>
        <a:lstStyle/>
        <a:p>
          <a:endParaRPr lang="en-US"/>
        </a:p>
      </dgm:t>
    </dgm:pt>
    <dgm:pt modelId="{EC8C5E41-E70A-4C89-A39C-FD99DFCA29DF}" type="sibTrans" cxnId="{D5FB80A8-FAB3-47F6-AE47-A90447FA4ABD}">
      <dgm:prSet/>
      <dgm:spPr/>
      <dgm:t>
        <a:bodyPr/>
        <a:lstStyle/>
        <a:p>
          <a:endParaRPr lang="en-US"/>
        </a:p>
      </dgm:t>
    </dgm:pt>
    <dgm:pt modelId="{15AB9BDD-9615-4C92-9293-6F5E11648126}">
      <dgm:prSet phldrT="[Text]"/>
      <dgm:spPr/>
      <dgm:t>
        <a:bodyPr/>
        <a:lstStyle/>
        <a:p>
          <a:r>
            <a:rPr lang="en-US">
              <a:cs typeface="Calibri"/>
            </a:rPr>
            <a:t>Login and authentication for user access</a:t>
          </a:r>
          <a:endParaRPr lang="en-US"/>
        </a:p>
      </dgm:t>
    </dgm:pt>
    <dgm:pt modelId="{EAA80756-369A-4B73-9B2C-EE4B915D7535}" type="parTrans" cxnId="{73171FFC-9B98-4D7C-8E3A-C3F4C864877C}">
      <dgm:prSet/>
      <dgm:spPr/>
      <dgm:t>
        <a:bodyPr/>
        <a:lstStyle/>
        <a:p>
          <a:endParaRPr lang="en-US"/>
        </a:p>
      </dgm:t>
    </dgm:pt>
    <dgm:pt modelId="{74BF4D58-BA2C-404D-AEDE-34247703EC4D}" type="sibTrans" cxnId="{73171FFC-9B98-4D7C-8E3A-C3F4C864877C}">
      <dgm:prSet/>
      <dgm:spPr/>
      <dgm:t>
        <a:bodyPr/>
        <a:lstStyle/>
        <a:p>
          <a:endParaRPr lang="en-US"/>
        </a:p>
      </dgm:t>
    </dgm:pt>
    <dgm:pt modelId="{38EF6A49-6863-4BFD-A889-B44981ECBFBE}">
      <dgm:prSet phldrT="[Text]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Implementing security layers into application</a:t>
          </a:r>
          <a:endParaRPr lang="en-US"/>
        </a:p>
      </dgm:t>
    </dgm:pt>
    <dgm:pt modelId="{86E38D43-064C-41A1-85EC-390BC5DAD40A}" type="parTrans" cxnId="{3282D466-4785-4546-B071-D59F39237774}">
      <dgm:prSet/>
      <dgm:spPr/>
      <dgm:t>
        <a:bodyPr/>
        <a:lstStyle/>
        <a:p>
          <a:endParaRPr lang="en-US"/>
        </a:p>
      </dgm:t>
    </dgm:pt>
    <dgm:pt modelId="{5E5ECDAF-697D-46B6-AB9D-A2A75F485D19}" type="sibTrans" cxnId="{3282D466-4785-4546-B071-D59F39237774}">
      <dgm:prSet/>
      <dgm:spPr/>
      <dgm:t>
        <a:bodyPr/>
        <a:lstStyle/>
        <a:p>
          <a:endParaRPr lang="en-US"/>
        </a:p>
      </dgm:t>
    </dgm:pt>
    <dgm:pt modelId="{6264AA7F-58EE-405E-87D8-6AE80270EFCA}">
      <dgm:prSet phldrT="[Text]"/>
      <dgm:spPr/>
      <dgm:t>
        <a:bodyPr/>
        <a:lstStyle/>
        <a:p>
          <a:r>
            <a:rPr lang="en-US">
              <a:cs typeface="Calibri"/>
            </a:rPr>
            <a:t>Open-sourcing of project with community development and maintenance</a:t>
          </a:r>
          <a:endParaRPr lang="en-US"/>
        </a:p>
      </dgm:t>
    </dgm:pt>
    <dgm:pt modelId="{8FCFD073-7D27-472D-83D8-3AD289079833}" type="parTrans" cxnId="{01F29A8A-D282-43C3-9848-3C4FB21F8C3A}">
      <dgm:prSet/>
      <dgm:spPr/>
      <dgm:t>
        <a:bodyPr/>
        <a:lstStyle/>
        <a:p>
          <a:endParaRPr lang="en-US"/>
        </a:p>
      </dgm:t>
    </dgm:pt>
    <dgm:pt modelId="{0EFD4C6F-434A-4CC7-AC86-D5DCC7B21DB7}" type="sibTrans" cxnId="{01F29A8A-D282-43C3-9848-3C4FB21F8C3A}">
      <dgm:prSet/>
      <dgm:spPr/>
      <dgm:t>
        <a:bodyPr/>
        <a:lstStyle/>
        <a:p>
          <a:endParaRPr lang="en-US"/>
        </a:p>
      </dgm:t>
    </dgm:pt>
    <dgm:pt modelId="{6F914BC3-C4CB-49C2-998D-3548CA0A9365}" type="pres">
      <dgm:prSet presAssocID="{CF07F1D1-E15D-4A9D-8392-77AF8E8661C4}" presName="Name0" presStyleCnt="0">
        <dgm:presLayoutVars>
          <dgm:dir/>
          <dgm:animLvl val="lvl"/>
          <dgm:resizeHandles val="exact"/>
        </dgm:presLayoutVars>
      </dgm:prSet>
      <dgm:spPr/>
    </dgm:pt>
    <dgm:pt modelId="{D881F22F-B1EA-4CCA-9B25-FB23C6256E3C}" type="pres">
      <dgm:prSet presAssocID="{B3B925D1-1A0C-47CC-9598-752FB894E825}" presName="parTxOnly" presStyleLbl="node1" presStyleIdx="0" presStyleCnt="4" custScaleY="92755">
        <dgm:presLayoutVars>
          <dgm:chMax val="0"/>
          <dgm:chPref val="0"/>
          <dgm:bulletEnabled val="1"/>
        </dgm:presLayoutVars>
      </dgm:prSet>
      <dgm:spPr/>
    </dgm:pt>
    <dgm:pt modelId="{91589D8E-D23A-4AC0-9C9A-09BBDB8F3D7D}" type="pres">
      <dgm:prSet presAssocID="{EC8C5E41-E70A-4C89-A39C-FD99DFCA29DF}" presName="parTxOnlySpace" presStyleCnt="0"/>
      <dgm:spPr/>
    </dgm:pt>
    <dgm:pt modelId="{8C04B6CB-C57D-42A0-B6CE-95F2FBC5C306}" type="pres">
      <dgm:prSet presAssocID="{15AB9BDD-9615-4C92-9293-6F5E1164812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58D7393-C537-4707-B50C-DC65B82EF1F9}" type="pres">
      <dgm:prSet presAssocID="{74BF4D58-BA2C-404D-AEDE-34247703EC4D}" presName="parTxOnlySpace" presStyleCnt="0"/>
      <dgm:spPr/>
    </dgm:pt>
    <dgm:pt modelId="{1999784E-A73D-4281-ABB6-7DFC5AC0201D}" type="pres">
      <dgm:prSet presAssocID="{38EF6A49-6863-4BFD-A889-B44981ECBFB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F929BDE-1E4A-4489-BC99-78075954DDA1}" type="pres">
      <dgm:prSet presAssocID="{5E5ECDAF-697D-46B6-AB9D-A2A75F485D19}" presName="parTxOnlySpace" presStyleCnt="0"/>
      <dgm:spPr/>
    </dgm:pt>
    <dgm:pt modelId="{87AE0291-78C4-4101-B78A-FCCB5B638638}" type="pres">
      <dgm:prSet presAssocID="{6264AA7F-58EE-405E-87D8-6AE80270EFCA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D29913E-15E4-4693-86AE-223D12B46B43}" type="presOf" srcId="{CF07F1D1-E15D-4A9D-8392-77AF8E8661C4}" destId="{6F914BC3-C4CB-49C2-998D-3548CA0A9365}" srcOrd="0" destOrd="0" presId="urn:microsoft.com/office/officeart/2005/8/layout/chevron1"/>
    <dgm:cxn modelId="{3282D466-4785-4546-B071-D59F39237774}" srcId="{CF07F1D1-E15D-4A9D-8392-77AF8E8661C4}" destId="{38EF6A49-6863-4BFD-A889-B44981ECBFBE}" srcOrd="2" destOrd="0" parTransId="{86E38D43-064C-41A1-85EC-390BC5DAD40A}" sibTransId="{5E5ECDAF-697D-46B6-AB9D-A2A75F485D19}"/>
    <dgm:cxn modelId="{01F29A8A-D282-43C3-9848-3C4FB21F8C3A}" srcId="{CF07F1D1-E15D-4A9D-8392-77AF8E8661C4}" destId="{6264AA7F-58EE-405E-87D8-6AE80270EFCA}" srcOrd="3" destOrd="0" parTransId="{8FCFD073-7D27-472D-83D8-3AD289079833}" sibTransId="{0EFD4C6F-434A-4CC7-AC86-D5DCC7B21DB7}"/>
    <dgm:cxn modelId="{79581096-F83D-484E-A55F-1F80DFE3D569}" type="presOf" srcId="{6264AA7F-58EE-405E-87D8-6AE80270EFCA}" destId="{87AE0291-78C4-4101-B78A-FCCB5B638638}" srcOrd="0" destOrd="0" presId="urn:microsoft.com/office/officeart/2005/8/layout/chevron1"/>
    <dgm:cxn modelId="{D5FB80A8-FAB3-47F6-AE47-A90447FA4ABD}" srcId="{CF07F1D1-E15D-4A9D-8392-77AF8E8661C4}" destId="{B3B925D1-1A0C-47CC-9598-752FB894E825}" srcOrd="0" destOrd="0" parTransId="{35EF4100-11ED-44D5-B010-F35E7453FE14}" sibTransId="{EC8C5E41-E70A-4C89-A39C-FD99DFCA29DF}"/>
    <dgm:cxn modelId="{BD24C4D7-4081-4EB8-9C3B-92D04D2E67DA}" type="presOf" srcId="{B3B925D1-1A0C-47CC-9598-752FB894E825}" destId="{D881F22F-B1EA-4CCA-9B25-FB23C6256E3C}" srcOrd="0" destOrd="0" presId="urn:microsoft.com/office/officeart/2005/8/layout/chevron1"/>
    <dgm:cxn modelId="{2635E6D7-2474-442C-AF0E-EF41E8D683B3}" type="presOf" srcId="{38EF6A49-6863-4BFD-A889-B44981ECBFBE}" destId="{1999784E-A73D-4281-ABB6-7DFC5AC0201D}" srcOrd="0" destOrd="0" presId="urn:microsoft.com/office/officeart/2005/8/layout/chevron1"/>
    <dgm:cxn modelId="{EE2C86E3-57D7-4414-BB53-299E3205CEAA}" type="presOf" srcId="{15AB9BDD-9615-4C92-9293-6F5E11648126}" destId="{8C04B6CB-C57D-42A0-B6CE-95F2FBC5C306}" srcOrd="0" destOrd="0" presId="urn:microsoft.com/office/officeart/2005/8/layout/chevron1"/>
    <dgm:cxn modelId="{73171FFC-9B98-4D7C-8E3A-C3F4C864877C}" srcId="{CF07F1D1-E15D-4A9D-8392-77AF8E8661C4}" destId="{15AB9BDD-9615-4C92-9293-6F5E11648126}" srcOrd="1" destOrd="0" parTransId="{EAA80756-369A-4B73-9B2C-EE4B915D7535}" sibTransId="{74BF4D58-BA2C-404D-AEDE-34247703EC4D}"/>
    <dgm:cxn modelId="{24739724-F539-4CC2-B2A3-1B9EF4BEB72C}" type="presParOf" srcId="{6F914BC3-C4CB-49C2-998D-3548CA0A9365}" destId="{D881F22F-B1EA-4CCA-9B25-FB23C6256E3C}" srcOrd="0" destOrd="0" presId="urn:microsoft.com/office/officeart/2005/8/layout/chevron1"/>
    <dgm:cxn modelId="{498D15E3-90FD-49C6-9F29-45951F9A4660}" type="presParOf" srcId="{6F914BC3-C4CB-49C2-998D-3548CA0A9365}" destId="{91589D8E-D23A-4AC0-9C9A-09BBDB8F3D7D}" srcOrd="1" destOrd="0" presId="urn:microsoft.com/office/officeart/2005/8/layout/chevron1"/>
    <dgm:cxn modelId="{EF8D2610-B701-4B37-910B-A2F7EDEDD474}" type="presParOf" srcId="{6F914BC3-C4CB-49C2-998D-3548CA0A9365}" destId="{8C04B6CB-C57D-42A0-B6CE-95F2FBC5C306}" srcOrd="2" destOrd="0" presId="urn:microsoft.com/office/officeart/2005/8/layout/chevron1"/>
    <dgm:cxn modelId="{42B004F7-6E0F-4036-810C-D8741A7F4CEF}" type="presParOf" srcId="{6F914BC3-C4CB-49C2-998D-3548CA0A9365}" destId="{E58D7393-C537-4707-B50C-DC65B82EF1F9}" srcOrd="3" destOrd="0" presId="urn:microsoft.com/office/officeart/2005/8/layout/chevron1"/>
    <dgm:cxn modelId="{4F6E2CA7-7EBC-4839-AA90-E62107C8D8CE}" type="presParOf" srcId="{6F914BC3-C4CB-49C2-998D-3548CA0A9365}" destId="{1999784E-A73D-4281-ABB6-7DFC5AC0201D}" srcOrd="4" destOrd="0" presId="urn:microsoft.com/office/officeart/2005/8/layout/chevron1"/>
    <dgm:cxn modelId="{F87E46CA-6A08-45E4-A38B-EE60AEB48D08}" type="presParOf" srcId="{6F914BC3-C4CB-49C2-998D-3548CA0A9365}" destId="{FF929BDE-1E4A-4489-BC99-78075954DDA1}" srcOrd="5" destOrd="0" presId="urn:microsoft.com/office/officeart/2005/8/layout/chevron1"/>
    <dgm:cxn modelId="{8A714578-44D5-4C41-9B61-20C7ACF3FB2A}" type="presParOf" srcId="{6F914BC3-C4CB-49C2-998D-3548CA0A9365}" destId="{87AE0291-78C4-4101-B78A-FCCB5B63863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4C1DFE-5A1F-43CF-8F68-E3C50A15DB4A}" type="doc">
      <dgm:prSet loTypeId="urn:microsoft.com/office/officeart/2005/8/layout/cycle4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F4A121E0-24E6-430A-A5C8-F87B3249048D}">
      <dgm:prSet phldrT="[Text]" custT="1"/>
      <dgm:spPr/>
      <dgm:t>
        <a:bodyPr/>
        <a:lstStyle/>
        <a:p>
          <a:r>
            <a:rPr lang="en-US" sz="1200"/>
            <a:t>Team Dynamics</a:t>
          </a:r>
          <a:endParaRPr lang="en-IN" sz="1200"/>
        </a:p>
      </dgm:t>
    </dgm:pt>
    <dgm:pt modelId="{252B8F29-9CAD-4F21-8BAA-E383AAECA622}" type="parTrans" cxnId="{AD19E309-D266-4E3C-A451-A2034EAA176F}">
      <dgm:prSet/>
      <dgm:spPr/>
      <dgm:t>
        <a:bodyPr/>
        <a:lstStyle/>
        <a:p>
          <a:endParaRPr lang="en-IN" sz="1200"/>
        </a:p>
      </dgm:t>
    </dgm:pt>
    <dgm:pt modelId="{C842D2D3-793E-4BD3-AD64-9086FC254736}" type="sibTrans" cxnId="{AD19E309-D266-4E3C-A451-A2034EAA176F}">
      <dgm:prSet/>
      <dgm:spPr/>
      <dgm:t>
        <a:bodyPr/>
        <a:lstStyle/>
        <a:p>
          <a:endParaRPr lang="en-IN" sz="1200"/>
        </a:p>
      </dgm:t>
    </dgm:pt>
    <dgm:pt modelId="{CD0C8D62-9C56-4F0B-875C-7177089126F3}">
      <dgm:prSet phldrT="[Text]" custT="1"/>
      <dgm:spPr/>
      <dgm:t>
        <a:bodyPr/>
        <a:lstStyle/>
        <a:p>
          <a:r>
            <a:rPr lang="en-US" sz="1200"/>
            <a:t>Communication</a:t>
          </a:r>
          <a:endParaRPr lang="en-IN" sz="1200"/>
        </a:p>
      </dgm:t>
    </dgm:pt>
    <dgm:pt modelId="{1F50AAA6-F45A-476A-BCDF-90BAAA0AD086}" type="parTrans" cxnId="{EC26513D-B631-4C38-A2F2-DEDC92780A67}">
      <dgm:prSet/>
      <dgm:spPr/>
      <dgm:t>
        <a:bodyPr/>
        <a:lstStyle/>
        <a:p>
          <a:endParaRPr lang="en-IN" sz="1200"/>
        </a:p>
      </dgm:t>
    </dgm:pt>
    <dgm:pt modelId="{7BD434F5-4EDD-491D-81DC-41011518BD9B}" type="sibTrans" cxnId="{EC26513D-B631-4C38-A2F2-DEDC92780A67}">
      <dgm:prSet/>
      <dgm:spPr/>
      <dgm:t>
        <a:bodyPr/>
        <a:lstStyle/>
        <a:p>
          <a:endParaRPr lang="en-IN" sz="1200"/>
        </a:p>
      </dgm:t>
    </dgm:pt>
    <dgm:pt modelId="{322C8F18-3EEF-41EB-B7BE-98F2B6E86402}">
      <dgm:prSet phldrT="[Text]" custT="1"/>
      <dgm:spPr/>
      <dgm:t>
        <a:bodyPr/>
        <a:lstStyle/>
        <a:p>
          <a:r>
            <a:rPr lang="en-US" sz="1200"/>
            <a:t>Microsoft Teams channel, in person meetings</a:t>
          </a:r>
          <a:endParaRPr lang="en-IN" sz="1200"/>
        </a:p>
      </dgm:t>
    </dgm:pt>
    <dgm:pt modelId="{DD6781F3-F16B-40E6-A34D-CA3CCD8B3B19}" type="parTrans" cxnId="{5C11453F-091E-4F52-950D-FDEEDB895991}">
      <dgm:prSet/>
      <dgm:spPr/>
      <dgm:t>
        <a:bodyPr/>
        <a:lstStyle/>
        <a:p>
          <a:endParaRPr lang="en-IN" sz="1200"/>
        </a:p>
      </dgm:t>
    </dgm:pt>
    <dgm:pt modelId="{80151212-D15D-453A-AB16-7698FACB6010}" type="sibTrans" cxnId="{5C11453F-091E-4F52-950D-FDEEDB895991}">
      <dgm:prSet/>
      <dgm:spPr/>
      <dgm:t>
        <a:bodyPr/>
        <a:lstStyle/>
        <a:p>
          <a:endParaRPr lang="en-IN" sz="1200"/>
        </a:p>
      </dgm:t>
    </dgm:pt>
    <dgm:pt modelId="{024250EE-7AA7-4A5A-AE34-8F42EB137D37}">
      <dgm:prSet phldrT="[Text]" custT="1"/>
      <dgm:spPr/>
      <dgm:t>
        <a:bodyPr/>
        <a:lstStyle/>
        <a:p>
          <a:r>
            <a:rPr lang="en-US" sz="1200"/>
            <a:t>Effectiveness</a:t>
          </a:r>
          <a:endParaRPr lang="en-IN" sz="1200"/>
        </a:p>
      </dgm:t>
    </dgm:pt>
    <dgm:pt modelId="{1FCCA29D-DAB5-4B50-BEF4-B12C744EF033}" type="parTrans" cxnId="{BF42F192-4C99-45B8-834E-65166CB0B728}">
      <dgm:prSet/>
      <dgm:spPr/>
      <dgm:t>
        <a:bodyPr/>
        <a:lstStyle/>
        <a:p>
          <a:endParaRPr lang="en-IN" sz="1200"/>
        </a:p>
      </dgm:t>
    </dgm:pt>
    <dgm:pt modelId="{6DACD75A-1471-41CF-824E-C2F4C87E8131}" type="sibTrans" cxnId="{BF42F192-4C99-45B8-834E-65166CB0B728}">
      <dgm:prSet/>
      <dgm:spPr/>
      <dgm:t>
        <a:bodyPr/>
        <a:lstStyle/>
        <a:p>
          <a:endParaRPr lang="en-IN" sz="1200"/>
        </a:p>
      </dgm:t>
    </dgm:pt>
    <dgm:pt modelId="{D5156E34-D8EB-42C0-BA51-581D14DFDAFB}">
      <dgm:prSet phldrT="[Text]" custT="1"/>
      <dgm:spPr/>
      <dgm:t>
        <a:bodyPr/>
        <a:lstStyle/>
        <a:p>
          <a:pPr algn="r"/>
          <a:r>
            <a:rPr lang="en-US" sz="1200"/>
            <a:t>Separation of tasks, divide and conquer</a:t>
          </a:r>
          <a:endParaRPr lang="en-IN" sz="1200"/>
        </a:p>
      </dgm:t>
    </dgm:pt>
    <dgm:pt modelId="{05E6C977-1D77-4BAA-844E-7D7E781A3E4A}" type="parTrans" cxnId="{36082945-128D-4232-8136-9D5DD5B5E8A0}">
      <dgm:prSet/>
      <dgm:spPr/>
      <dgm:t>
        <a:bodyPr/>
        <a:lstStyle/>
        <a:p>
          <a:endParaRPr lang="en-IN" sz="1200"/>
        </a:p>
      </dgm:t>
    </dgm:pt>
    <dgm:pt modelId="{3FEE814E-5C26-4AFA-B1DE-92C964899241}" type="sibTrans" cxnId="{36082945-128D-4232-8136-9D5DD5B5E8A0}">
      <dgm:prSet/>
      <dgm:spPr/>
      <dgm:t>
        <a:bodyPr/>
        <a:lstStyle/>
        <a:p>
          <a:endParaRPr lang="en-IN" sz="1200"/>
        </a:p>
      </dgm:t>
    </dgm:pt>
    <dgm:pt modelId="{BEB7D7B0-026A-4487-9008-DCEA9861DA1D}">
      <dgm:prSet phldrT="[Text]" custT="1"/>
      <dgm:spPr/>
      <dgm:t>
        <a:bodyPr/>
        <a:lstStyle/>
        <a:p>
          <a:r>
            <a:rPr lang="en-US" sz="1200">
              <a:latin typeface="Calibri Light" panose="020F0302020204030204"/>
            </a:rPr>
            <a:t>Jake-</a:t>
          </a:r>
          <a:r>
            <a:rPr lang="en-US" sz="1200"/>
            <a:t> Lead App Developer</a:t>
          </a:r>
          <a:endParaRPr lang="en-IN" sz="1200"/>
        </a:p>
      </dgm:t>
    </dgm:pt>
    <dgm:pt modelId="{B6D18FD0-9D60-44DA-A87F-E65F681A485D}" type="parTrans" cxnId="{F84903FA-5376-4A30-8A48-C6409E4AC2A6}">
      <dgm:prSet/>
      <dgm:spPr/>
      <dgm:t>
        <a:bodyPr/>
        <a:lstStyle/>
        <a:p>
          <a:endParaRPr lang="en-IN" sz="1200"/>
        </a:p>
      </dgm:t>
    </dgm:pt>
    <dgm:pt modelId="{238624D3-1BD3-4645-BDCF-38CE1B027C96}" type="sibTrans" cxnId="{F84903FA-5376-4A30-8A48-C6409E4AC2A6}">
      <dgm:prSet/>
      <dgm:spPr/>
      <dgm:t>
        <a:bodyPr/>
        <a:lstStyle/>
        <a:p>
          <a:endParaRPr lang="en-IN" sz="1200"/>
        </a:p>
      </dgm:t>
    </dgm:pt>
    <dgm:pt modelId="{244BB26C-C58C-4214-9C80-112947D015DB}">
      <dgm:prSet phldrT="[Text]" custT="1"/>
      <dgm:spPr/>
      <dgm:t>
        <a:bodyPr/>
        <a:lstStyle/>
        <a:p>
          <a:r>
            <a:rPr lang="en-US" sz="1200"/>
            <a:t>Smooth collaboration utilizing standard communication technologies and responsibility allocation</a:t>
          </a:r>
          <a:endParaRPr lang="en-IN" sz="1200"/>
        </a:p>
      </dgm:t>
    </dgm:pt>
    <dgm:pt modelId="{C6E561BF-F8F0-4E07-A140-54857B26AB11}" type="sibTrans" cxnId="{1AD9B453-1B30-4BD2-9F7D-6B134D81BF5E}">
      <dgm:prSet/>
      <dgm:spPr/>
      <dgm:t>
        <a:bodyPr/>
        <a:lstStyle/>
        <a:p>
          <a:endParaRPr lang="en-IN" sz="1200"/>
        </a:p>
      </dgm:t>
    </dgm:pt>
    <dgm:pt modelId="{006046F3-E52F-4A8D-9189-1A955144DEC5}" type="parTrans" cxnId="{1AD9B453-1B30-4BD2-9F7D-6B134D81BF5E}">
      <dgm:prSet/>
      <dgm:spPr/>
      <dgm:t>
        <a:bodyPr/>
        <a:lstStyle/>
        <a:p>
          <a:endParaRPr lang="en-IN" sz="1200"/>
        </a:p>
      </dgm:t>
    </dgm:pt>
    <dgm:pt modelId="{5227370F-EC28-4E1E-A8C1-3D63023B331A}">
      <dgm:prSet phldrT="[Text]" custT="1"/>
      <dgm:spPr/>
      <dgm:t>
        <a:bodyPr/>
        <a:lstStyle/>
        <a:p>
          <a:pPr rtl="0"/>
          <a:r>
            <a:rPr lang="en-US" sz="1200"/>
            <a:t>JJ-</a:t>
          </a:r>
          <a:r>
            <a:rPr lang="en-US" sz="1200">
              <a:latin typeface="Calibri Light" panose="020F0302020204030204"/>
            </a:rPr>
            <a:t> Cloud Architect</a:t>
          </a:r>
          <a:endParaRPr lang="en-IN" sz="1200"/>
        </a:p>
      </dgm:t>
    </dgm:pt>
    <dgm:pt modelId="{44D7E316-5316-44B6-86B6-A29DBDC948CD}" type="parTrans" cxnId="{7E15A9AA-3A77-4803-83CD-9873E0C2C015}">
      <dgm:prSet/>
      <dgm:spPr/>
      <dgm:t>
        <a:bodyPr/>
        <a:lstStyle/>
        <a:p>
          <a:endParaRPr lang="en-IN" sz="1200"/>
        </a:p>
      </dgm:t>
    </dgm:pt>
    <dgm:pt modelId="{76CBEB2B-F691-4D44-83C9-B575BDAB0ECA}" type="sibTrans" cxnId="{7E15A9AA-3A77-4803-83CD-9873E0C2C015}">
      <dgm:prSet/>
      <dgm:spPr/>
      <dgm:t>
        <a:bodyPr/>
        <a:lstStyle/>
        <a:p>
          <a:endParaRPr lang="en-IN" sz="1200"/>
        </a:p>
      </dgm:t>
    </dgm:pt>
    <dgm:pt modelId="{68EF69E1-24BF-4ADE-B129-6785CC3EC409}">
      <dgm:prSet phldrT="[Text]" custT="1"/>
      <dgm:spPr/>
      <dgm:t>
        <a:bodyPr/>
        <a:lstStyle/>
        <a:p>
          <a:pPr rtl="0"/>
          <a:r>
            <a:rPr lang="en-US" sz="1200"/>
            <a:t>Priya-</a:t>
          </a:r>
          <a:r>
            <a:rPr lang="en-US" sz="1200">
              <a:latin typeface="Calibri Light" panose="020F0302020204030204"/>
            </a:rPr>
            <a:t> Data Engineer</a:t>
          </a:r>
          <a:endParaRPr lang="en-IN" sz="1200"/>
        </a:p>
      </dgm:t>
    </dgm:pt>
    <dgm:pt modelId="{3AD18ABC-C544-47BE-9EEE-C8E66767BDD5}" type="parTrans" cxnId="{1B554632-487F-46A5-83A4-D7A134B95518}">
      <dgm:prSet/>
      <dgm:spPr/>
      <dgm:t>
        <a:bodyPr/>
        <a:lstStyle/>
        <a:p>
          <a:endParaRPr lang="en-IN" sz="1200"/>
        </a:p>
      </dgm:t>
    </dgm:pt>
    <dgm:pt modelId="{9C595AF1-A4C3-41A1-9BA4-39CC96B427D0}" type="sibTrans" cxnId="{1B554632-487F-46A5-83A4-D7A134B95518}">
      <dgm:prSet/>
      <dgm:spPr/>
      <dgm:t>
        <a:bodyPr/>
        <a:lstStyle/>
        <a:p>
          <a:endParaRPr lang="en-IN" sz="1200"/>
        </a:p>
      </dgm:t>
    </dgm:pt>
    <dgm:pt modelId="{910CDA89-4D21-4BBC-8ACE-4E63ECC483F2}">
      <dgm:prSet phldrT="[Text]" custT="1"/>
      <dgm:spPr/>
      <dgm:t>
        <a:bodyPr/>
        <a:lstStyle/>
        <a:p>
          <a:pPr rtl="0"/>
          <a:r>
            <a:rPr lang="en-US" sz="1200"/>
            <a:t>Vivi-</a:t>
          </a:r>
          <a:r>
            <a:rPr lang="en-US" sz="1200">
              <a:latin typeface="Calibri Light" panose="020F0302020204030204"/>
            </a:rPr>
            <a:t> UI designer</a:t>
          </a:r>
          <a:endParaRPr lang="en-IN" sz="1200"/>
        </a:p>
      </dgm:t>
    </dgm:pt>
    <dgm:pt modelId="{66F0F736-AB2A-4747-B957-D1998AC002DB}" type="parTrans" cxnId="{589E8CE6-7EA6-4C1D-995A-6ACD7DC4FB95}">
      <dgm:prSet/>
      <dgm:spPr/>
      <dgm:t>
        <a:bodyPr/>
        <a:lstStyle/>
        <a:p>
          <a:endParaRPr lang="en-IN" sz="1200"/>
        </a:p>
      </dgm:t>
    </dgm:pt>
    <dgm:pt modelId="{83159881-FD95-4BA9-86F3-A625128B6387}" type="sibTrans" cxnId="{589E8CE6-7EA6-4C1D-995A-6ACD7DC4FB95}">
      <dgm:prSet/>
      <dgm:spPr/>
      <dgm:t>
        <a:bodyPr/>
        <a:lstStyle/>
        <a:p>
          <a:endParaRPr lang="en-IN" sz="1200"/>
        </a:p>
      </dgm:t>
    </dgm:pt>
    <dgm:pt modelId="{0B0C6ED6-9751-4EEC-9422-B579BB8EEE87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Responsibilities</a:t>
          </a:r>
          <a:endParaRPr lang="en-IN">
            <a:latin typeface="Calibri Light" panose="020F0302020204030204"/>
          </a:endParaRPr>
        </a:p>
      </dgm:t>
    </dgm:pt>
    <dgm:pt modelId="{FF37AAE7-7AE2-4632-BCFE-2CAFF633D3AF}" type="parTrans" cxnId="{F9B59947-1AA0-4B1F-BA3B-8D91D39A26E3}">
      <dgm:prSet/>
      <dgm:spPr/>
      <dgm:t>
        <a:bodyPr/>
        <a:lstStyle/>
        <a:p>
          <a:endParaRPr lang="en-US"/>
        </a:p>
      </dgm:t>
    </dgm:pt>
    <dgm:pt modelId="{BFBA545A-6A9B-46F5-959C-8D2B6C4FA1EA}" type="sibTrans" cxnId="{F9B59947-1AA0-4B1F-BA3B-8D91D39A26E3}">
      <dgm:prSet/>
      <dgm:spPr/>
      <dgm:t>
        <a:bodyPr/>
        <a:lstStyle/>
        <a:p>
          <a:endParaRPr lang="en-US"/>
        </a:p>
      </dgm:t>
    </dgm:pt>
    <dgm:pt modelId="{BC3C9AB6-845E-4A23-AFA6-5A314D9392F3}" type="pres">
      <dgm:prSet presAssocID="{444C1DFE-5A1F-43CF-8F68-E3C50A15DB4A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5B1B2D29-7CE4-4B67-9441-560B9855B55A}" type="pres">
      <dgm:prSet presAssocID="{444C1DFE-5A1F-43CF-8F68-E3C50A15DB4A}" presName="children" presStyleCnt="0"/>
      <dgm:spPr/>
    </dgm:pt>
    <dgm:pt modelId="{42508AA0-523B-4BC0-8323-9650EC5491AD}" type="pres">
      <dgm:prSet presAssocID="{444C1DFE-5A1F-43CF-8F68-E3C50A15DB4A}" presName="child1group" presStyleCnt="0"/>
      <dgm:spPr/>
    </dgm:pt>
    <dgm:pt modelId="{EC6617A0-9F38-4D07-9A6E-B14CEBF653A3}" type="pres">
      <dgm:prSet presAssocID="{444C1DFE-5A1F-43CF-8F68-E3C50A15DB4A}" presName="child1" presStyleLbl="bgAcc1" presStyleIdx="0" presStyleCnt="4" custScaleX="116270"/>
      <dgm:spPr/>
    </dgm:pt>
    <dgm:pt modelId="{FDE1EAAB-41F3-4140-A77C-DB5E7E910929}" type="pres">
      <dgm:prSet presAssocID="{444C1DFE-5A1F-43CF-8F68-E3C50A15DB4A}" presName="child1Text" presStyleLbl="bgAcc1" presStyleIdx="0" presStyleCnt="4">
        <dgm:presLayoutVars>
          <dgm:bulletEnabled val="1"/>
        </dgm:presLayoutVars>
      </dgm:prSet>
      <dgm:spPr/>
    </dgm:pt>
    <dgm:pt modelId="{34FF233B-41C4-4786-9C40-62CAA7709630}" type="pres">
      <dgm:prSet presAssocID="{444C1DFE-5A1F-43CF-8F68-E3C50A15DB4A}" presName="child2group" presStyleCnt="0"/>
      <dgm:spPr/>
    </dgm:pt>
    <dgm:pt modelId="{4728C194-4DED-4EBE-8C69-C18B34D851C3}" type="pres">
      <dgm:prSet presAssocID="{444C1DFE-5A1F-43CF-8F68-E3C50A15DB4A}" presName="child2" presStyleLbl="bgAcc1" presStyleIdx="1" presStyleCnt="4" custScaleX="109576"/>
      <dgm:spPr/>
    </dgm:pt>
    <dgm:pt modelId="{CEB51334-4456-43EB-86A9-DBC68BFDF26C}" type="pres">
      <dgm:prSet presAssocID="{444C1DFE-5A1F-43CF-8F68-E3C50A15DB4A}" presName="child2Text" presStyleLbl="bgAcc1" presStyleIdx="1" presStyleCnt="4">
        <dgm:presLayoutVars>
          <dgm:bulletEnabled val="1"/>
        </dgm:presLayoutVars>
      </dgm:prSet>
      <dgm:spPr/>
    </dgm:pt>
    <dgm:pt modelId="{3C1DE67D-97CC-4AB2-96FD-2E0BAB82A590}" type="pres">
      <dgm:prSet presAssocID="{444C1DFE-5A1F-43CF-8F68-E3C50A15DB4A}" presName="child3group" presStyleCnt="0"/>
      <dgm:spPr/>
    </dgm:pt>
    <dgm:pt modelId="{83BAED64-2FF0-4949-A4BC-642153DCD555}" type="pres">
      <dgm:prSet presAssocID="{444C1DFE-5A1F-43CF-8F68-E3C50A15DB4A}" presName="child3" presStyleLbl="bgAcc1" presStyleIdx="2" presStyleCnt="4"/>
      <dgm:spPr/>
    </dgm:pt>
    <dgm:pt modelId="{9F8870A8-7AAD-4146-8E58-811095111101}" type="pres">
      <dgm:prSet presAssocID="{444C1DFE-5A1F-43CF-8F68-E3C50A15DB4A}" presName="child3Text" presStyleLbl="bgAcc1" presStyleIdx="2" presStyleCnt="4">
        <dgm:presLayoutVars>
          <dgm:bulletEnabled val="1"/>
        </dgm:presLayoutVars>
      </dgm:prSet>
      <dgm:spPr/>
    </dgm:pt>
    <dgm:pt modelId="{7508F943-EA05-4ACB-B70E-86BA131AE860}" type="pres">
      <dgm:prSet presAssocID="{444C1DFE-5A1F-43CF-8F68-E3C50A15DB4A}" presName="child4group" presStyleCnt="0"/>
      <dgm:spPr/>
    </dgm:pt>
    <dgm:pt modelId="{6822B539-4DEA-4F41-BBAE-839379444347}" type="pres">
      <dgm:prSet presAssocID="{444C1DFE-5A1F-43CF-8F68-E3C50A15DB4A}" presName="child4" presStyleLbl="bgAcc1" presStyleIdx="3" presStyleCnt="4"/>
      <dgm:spPr/>
    </dgm:pt>
    <dgm:pt modelId="{12B42B60-E00A-4177-AC07-0CEBE6C4D9C2}" type="pres">
      <dgm:prSet presAssocID="{444C1DFE-5A1F-43CF-8F68-E3C50A15DB4A}" presName="child4Text" presStyleLbl="bgAcc1" presStyleIdx="3" presStyleCnt="4">
        <dgm:presLayoutVars>
          <dgm:bulletEnabled val="1"/>
        </dgm:presLayoutVars>
      </dgm:prSet>
      <dgm:spPr/>
    </dgm:pt>
    <dgm:pt modelId="{A5079D22-BDD2-47FB-AD2F-D7BB11537EEE}" type="pres">
      <dgm:prSet presAssocID="{444C1DFE-5A1F-43CF-8F68-E3C50A15DB4A}" presName="childPlaceholder" presStyleCnt="0"/>
      <dgm:spPr/>
    </dgm:pt>
    <dgm:pt modelId="{D285B497-F205-4831-B4CB-FFD645DB2C37}" type="pres">
      <dgm:prSet presAssocID="{444C1DFE-5A1F-43CF-8F68-E3C50A15DB4A}" presName="circle" presStyleCnt="0"/>
      <dgm:spPr/>
    </dgm:pt>
    <dgm:pt modelId="{48D8AE82-3345-408E-AFE5-1C12496CF425}" type="pres">
      <dgm:prSet presAssocID="{444C1DFE-5A1F-43CF-8F68-E3C50A15DB4A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2F401591-6CAE-486D-BCB4-443B3F0565D3}" type="pres">
      <dgm:prSet presAssocID="{444C1DFE-5A1F-43CF-8F68-E3C50A15DB4A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6203376A-325E-4B56-B849-69795DF2BE93}" type="pres">
      <dgm:prSet presAssocID="{444C1DFE-5A1F-43CF-8F68-E3C50A15DB4A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7F106C75-BEA6-4329-8055-602258A43618}" type="pres">
      <dgm:prSet presAssocID="{444C1DFE-5A1F-43CF-8F68-E3C50A15DB4A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0C38D89-B3DE-4C39-9E34-B26B37A419D9}" type="pres">
      <dgm:prSet presAssocID="{444C1DFE-5A1F-43CF-8F68-E3C50A15DB4A}" presName="quadrantPlaceholder" presStyleCnt="0"/>
      <dgm:spPr/>
    </dgm:pt>
    <dgm:pt modelId="{A0BC4A57-AC89-45F7-BBB8-94CE4C7B05B7}" type="pres">
      <dgm:prSet presAssocID="{444C1DFE-5A1F-43CF-8F68-E3C50A15DB4A}" presName="center1" presStyleLbl="fgShp" presStyleIdx="0" presStyleCnt="2"/>
      <dgm:spPr/>
    </dgm:pt>
    <dgm:pt modelId="{3F46A35A-F213-4745-B7A9-8C9758EE8BE1}" type="pres">
      <dgm:prSet presAssocID="{444C1DFE-5A1F-43CF-8F68-E3C50A15DB4A}" presName="center2" presStyleLbl="fgShp" presStyleIdx="1" presStyleCnt="2"/>
      <dgm:spPr/>
    </dgm:pt>
  </dgm:ptLst>
  <dgm:cxnLst>
    <dgm:cxn modelId="{AD19E309-D266-4E3C-A451-A2034EAA176F}" srcId="{444C1DFE-5A1F-43CF-8F68-E3C50A15DB4A}" destId="{F4A121E0-24E6-430A-A5C8-F87B3249048D}" srcOrd="0" destOrd="0" parTransId="{252B8F29-9CAD-4F21-8BAA-E383AAECA622}" sibTransId="{C842D2D3-793E-4BD3-AD64-9086FC254736}"/>
    <dgm:cxn modelId="{DD553D0C-370B-46AE-801B-AD857DE97691}" type="presOf" srcId="{024250EE-7AA7-4A5A-AE34-8F42EB137D37}" destId="{6203376A-325E-4B56-B849-69795DF2BE93}" srcOrd="0" destOrd="0" presId="urn:microsoft.com/office/officeart/2005/8/layout/cycle4"/>
    <dgm:cxn modelId="{A294BF1B-C20F-49B3-9658-C9C50B234953}" type="presOf" srcId="{D5156E34-D8EB-42C0-BA51-581D14DFDAFB}" destId="{9F8870A8-7AAD-4146-8E58-811095111101}" srcOrd="1" destOrd="0" presId="urn:microsoft.com/office/officeart/2005/8/layout/cycle4"/>
    <dgm:cxn modelId="{8269AC26-74D8-48E8-A030-9A884F32C6CE}" type="presOf" srcId="{68EF69E1-24BF-4ADE-B129-6785CC3EC409}" destId="{12B42B60-E00A-4177-AC07-0CEBE6C4D9C2}" srcOrd="1" destOrd="2" presId="urn:microsoft.com/office/officeart/2005/8/layout/cycle4"/>
    <dgm:cxn modelId="{1B554632-487F-46A5-83A4-D7A134B95518}" srcId="{0B0C6ED6-9751-4EEC-9422-B579BB8EEE87}" destId="{68EF69E1-24BF-4ADE-B129-6785CC3EC409}" srcOrd="2" destOrd="0" parTransId="{3AD18ABC-C544-47BE-9EEE-C8E66767BDD5}" sibTransId="{9C595AF1-A4C3-41A1-9BA4-39CC96B427D0}"/>
    <dgm:cxn modelId="{EC26513D-B631-4C38-A2F2-DEDC92780A67}" srcId="{444C1DFE-5A1F-43CF-8F68-E3C50A15DB4A}" destId="{CD0C8D62-9C56-4F0B-875C-7177089126F3}" srcOrd="1" destOrd="0" parTransId="{1F50AAA6-F45A-476A-BCDF-90BAAA0AD086}" sibTransId="{7BD434F5-4EDD-491D-81DC-41011518BD9B}"/>
    <dgm:cxn modelId="{5C11453F-091E-4F52-950D-FDEEDB895991}" srcId="{CD0C8D62-9C56-4F0B-875C-7177089126F3}" destId="{322C8F18-3EEF-41EB-B7BE-98F2B6E86402}" srcOrd="0" destOrd="0" parTransId="{DD6781F3-F16B-40E6-A34D-CA3CCD8B3B19}" sibTransId="{80151212-D15D-453A-AB16-7698FACB6010}"/>
    <dgm:cxn modelId="{36082945-128D-4232-8136-9D5DD5B5E8A0}" srcId="{024250EE-7AA7-4A5A-AE34-8F42EB137D37}" destId="{D5156E34-D8EB-42C0-BA51-581D14DFDAFB}" srcOrd="0" destOrd="0" parTransId="{05E6C977-1D77-4BAA-844E-7D7E781A3E4A}" sibTransId="{3FEE814E-5C26-4AFA-B1DE-92C964899241}"/>
    <dgm:cxn modelId="{DB962F66-C629-4BCC-B63E-FD5E7FDF2A1E}" type="presOf" srcId="{5227370F-EC28-4E1E-A8C1-3D63023B331A}" destId="{12B42B60-E00A-4177-AC07-0CEBE6C4D9C2}" srcOrd="1" destOrd="1" presId="urn:microsoft.com/office/officeart/2005/8/layout/cycle4"/>
    <dgm:cxn modelId="{F9B59947-1AA0-4B1F-BA3B-8D91D39A26E3}" srcId="{444C1DFE-5A1F-43CF-8F68-E3C50A15DB4A}" destId="{0B0C6ED6-9751-4EEC-9422-B579BB8EEE87}" srcOrd="3" destOrd="0" parTransId="{FF37AAE7-7AE2-4632-BCFE-2CAFF633D3AF}" sibTransId="{BFBA545A-6A9B-46F5-959C-8D2B6C4FA1EA}"/>
    <dgm:cxn modelId="{1F76C469-C50D-4919-8852-135D94CE0765}" type="presOf" srcId="{244BB26C-C58C-4214-9C80-112947D015DB}" destId="{FDE1EAAB-41F3-4140-A77C-DB5E7E910929}" srcOrd="1" destOrd="0" presId="urn:microsoft.com/office/officeart/2005/8/layout/cycle4"/>
    <dgm:cxn modelId="{86FE1E73-3511-409C-9E7F-A5C6C19F575C}" type="presOf" srcId="{910CDA89-4D21-4BBC-8ACE-4E63ECC483F2}" destId="{12B42B60-E00A-4177-AC07-0CEBE6C4D9C2}" srcOrd="1" destOrd="3" presId="urn:microsoft.com/office/officeart/2005/8/layout/cycle4"/>
    <dgm:cxn modelId="{1AD9B453-1B30-4BD2-9F7D-6B134D81BF5E}" srcId="{F4A121E0-24E6-430A-A5C8-F87B3249048D}" destId="{244BB26C-C58C-4214-9C80-112947D015DB}" srcOrd="0" destOrd="0" parTransId="{006046F3-E52F-4A8D-9189-1A955144DEC5}" sibTransId="{C6E561BF-F8F0-4E07-A140-54857B26AB11}"/>
    <dgm:cxn modelId="{06415A75-B888-4558-B0DA-0257FF201E36}" type="presOf" srcId="{BEB7D7B0-026A-4487-9008-DCEA9861DA1D}" destId="{6822B539-4DEA-4F41-BBAE-839379444347}" srcOrd="0" destOrd="0" presId="urn:microsoft.com/office/officeart/2005/8/layout/cycle4"/>
    <dgm:cxn modelId="{DFDC007C-CA43-484C-95B4-EADFE3982897}" type="presOf" srcId="{910CDA89-4D21-4BBC-8ACE-4E63ECC483F2}" destId="{6822B539-4DEA-4F41-BBAE-839379444347}" srcOrd="0" destOrd="3" presId="urn:microsoft.com/office/officeart/2005/8/layout/cycle4"/>
    <dgm:cxn modelId="{DA1D3F85-4281-4BA5-A579-952BDA745DD2}" type="presOf" srcId="{68EF69E1-24BF-4ADE-B129-6785CC3EC409}" destId="{6822B539-4DEA-4F41-BBAE-839379444347}" srcOrd="0" destOrd="2" presId="urn:microsoft.com/office/officeart/2005/8/layout/cycle4"/>
    <dgm:cxn modelId="{157D098E-1113-4605-9189-EB00A396B0AC}" type="presOf" srcId="{CD0C8D62-9C56-4F0B-875C-7177089126F3}" destId="{2F401591-6CAE-486D-BCB4-443B3F0565D3}" srcOrd="0" destOrd="0" presId="urn:microsoft.com/office/officeart/2005/8/layout/cycle4"/>
    <dgm:cxn modelId="{BF42F192-4C99-45B8-834E-65166CB0B728}" srcId="{444C1DFE-5A1F-43CF-8F68-E3C50A15DB4A}" destId="{024250EE-7AA7-4A5A-AE34-8F42EB137D37}" srcOrd="2" destOrd="0" parTransId="{1FCCA29D-DAB5-4B50-BEF4-B12C744EF033}" sibTransId="{6DACD75A-1471-41CF-824E-C2F4C87E8131}"/>
    <dgm:cxn modelId="{B222D7A9-5351-4FE1-A696-32F47CE6BB3A}" type="presOf" srcId="{D5156E34-D8EB-42C0-BA51-581D14DFDAFB}" destId="{83BAED64-2FF0-4949-A4BC-642153DCD555}" srcOrd="0" destOrd="0" presId="urn:microsoft.com/office/officeart/2005/8/layout/cycle4"/>
    <dgm:cxn modelId="{7E15A9AA-3A77-4803-83CD-9873E0C2C015}" srcId="{0B0C6ED6-9751-4EEC-9422-B579BB8EEE87}" destId="{5227370F-EC28-4E1E-A8C1-3D63023B331A}" srcOrd="1" destOrd="0" parTransId="{44D7E316-5316-44B6-86B6-A29DBDC948CD}" sibTransId="{76CBEB2B-F691-4D44-83C9-B575BDAB0ECA}"/>
    <dgm:cxn modelId="{FD716CB1-D243-47A8-973C-AFC136394B59}" type="presOf" srcId="{BEB7D7B0-026A-4487-9008-DCEA9861DA1D}" destId="{12B42B60-E00A-4177-AC07-0CEBE6C4D9C2}" srcOrd="1" destOrd="0" presId="urn:microsoft.com/office/officeart/2005/8/layout/cycle4"/>
    <dgm:cxn modelId="{599442B9-DD26-4D29-A869-698B954BB024}" type="presOf" srcId="{F4A121E0-24E6-430A-A5C8-F87B3249048D}" destId="{48D8AE82-3345-408E-AFE5-1C12496CF425}" srcOrd="0" destOrd="0" presId="urn:microsoft.com/office/officeart/2005/8/layout/cycle4"/>
    <dgm:cxn modelId="{AC2AECDC-38BC-4831-B53D-FDBD038A6E72}" type="presOf" srcId="{244BB26C-C58C-4214-9C80-112947D015DB}" destId="{EC6617A0-9F38-4D07-9A6E-B14CEBF653A3}" srcOrd="0" destOrd="0" presId="urn:microsoft.com/office/officeart/2005/8/layout/cycle4"/>
    <dgm:cxn modelId="{B93D03DE-F80B-4E3D-A141-5E6396EEC55F}" type="presOf" srcId="{444C1DFE-5A1F-43CF-8F68-E3C50A15DB4A}" destId="{BC3C9AB6-845E-4A23-AFA6-5A314D9392F3}" srcOrd="0" destOrd="0" presId="urn:microsoft.com/office/officeart/2005/8/layout/cycle4"/>
    <dgm:cxn modelId="{F6F278DF-DDEF-459C-BF11-E04A67D55343}" type="presOf" srcId="{322C8F18-3EEF-41EB-B7BE-98F2B6E86402}" destId="{4728C194-4DED-4EBE-8C69-C18B34D851C3}" srcOrd="0" destOrd="0" presId="urn:microsoft.com/office/officeart/2005/8/layout/cycle4"/>
    <dgm:cxn modelId="{1DFE6AE4-5454-49BC-8EAC-04987193E2FB}" type="presOf" srcId="{0B0C6ED6-9751-4EEC-9422-B579BB8EEE87}" destId="{7F106C75-BEA6-4329-8055-602258A43618}" srcOrd="0" destOrd="0" presId="urn:microsoft.com/office/officeart/2005/8/layout/cycle4"/>
    <dgm:cxn modelId="{AD504FE5-E651-4A40-8D1A-3A1705AB6155}" type="presOf" srcId="{5227370F-EC28-4E1E-A8C1-3D63023B331A}" destId="{6822B539-4DEA-4F41-BBAE-839379444347}" srcOrd="0" destOrd="1" presId="urn:microsoft.com/office/officeart/2005/8/layout/cycle4"/>
    <dgm:cxn modelId="{589E8CE6-7EA6-4C1D-995A-6ACD7DC4FB95}" srcId="{0B0C6ED6-9751-4EEC-9422-B579BB8EEE87}" destId="{910CDA89-4D21-4BBC-8ACE-4E63ECC483F2}" srcOrd="3" destOrd="0" parTransId="{66F0F736-AB2A-4747-B957-D1998AC002DB}" sibTransId="{83159881-FD95-4BA9-86F3-A625128B6387}"/>
    <dgm:cxn modelId="{EC9262F8-C8A1-4059-9C55-3F0670E172DA}" type="presOf" srcId="{322C8F18-3EEF-41EB-B7BE-98F2B6E86402}" destId="{CEB51334-4456-43EB-86A9-DBC68BFDF26C}" srcOrd="1" destOrd="0" presId="urn:microsoft.com/office/officeart/2005/8/layout/cycle4"/>
    <dgm:cxn modelId="{F84903FA-5376-4A30-8A48-C6409E4AC2A6}" srcId="{0B0C6ED6-9751-4EEC-9422-B579BB8EEE87}" destId="{BEB7D7B0-026A-4487-9008-DCEA9861DA1D}" srcOrd="0" destOrd="0" parTransId="{B6D18FD0-9D60-44DA-A87F-E65F681A485D}" sibTransId="{238624D3-1BD3-4645-BDCF-38CE1B027C96}"/>
    <dgm:cxn modelId="{3DE3BB5B-583F-4C9B-85D6-AA5ACD316B84}" type="presParOf" srcId="{BC3C9AB6-845E-4A23-AFA6-5A314D9392F3}" destId="{5B1B2D29-7CE4-4B67-9441-560B9855B55A}" srcOrd="0" destOrd="0" presId="urn:microsoft.com/office/officeart/2005/8/layout/cycle4"/>
    <dgm:cxn modelId="{3B6C7EDC-89FC-45A5-99BF-AA29D29A06BF}" type="presParOf" srcId="{5B1B2D29-7CE4-4B67-9441-560B9855B55A}" destId="{42508AA0-523B-4BC0-8323-9650EC5491AD}" srcOrd="0" destOrd="0" presId="urn:microsoft.com/office/officeart/2005/8/layout/cycle4"/>
    <dgm:cxn modelId="{CE8C3728-ECE9-4AE1-B3D5-2D472D5689AC}" type="presParOf" srcId="{42508AA0-523B-4BC0-8323-9650EC5491AD}" destId="{EC6617A0-9F38-4D07-9A6E-B14CEBF653A3}" srcOrd="0" destOrd="0" presId="urn:microsoft.com/office/officeart/2005/8/layout/cycle4"/>
    <dgm:cxn modelId="{A6EF5138-A5E1-4D57-B699-45D19BB73A74}" type="presParOf" srcId="{42508AA0-523B-4BC0-8323-9650EC5491AD}" destId="{FDE1EAAB-41F3-4140-A77C-DB5E7E910929}" srcOrd="1" destOrd="0" presId="urn:microsoft.com/office/officeart/2005/8/layout/cycle4"/>
    <dgm:cxn modelId="{D789D945-1D8F-4ED5-B812-62B6808E9D61}" type="presParOf" srcId="{5B1B2D29-7CE4-4B67-9441-560B9855B55A}" destId="{34FF233B-41C4-4786-9C40-62CAA7709630}" srcOrd="1" destOrd="0" presId="urn:microsoft.com/office/officeart/2005/8/layout/cycle4"/>
    <dgm:cxn modelId="{FBDC0021-6B43-43F6-A121-D0603FDC8A13}" type="presParOf" srcId="{34FF233B-41C4-4786-9C40-62CAA7709630}" destId="{4728C194-4DED-4EBE-8C69-C18B34D851C3}" srcOrd="0" destOrd="0" presId="urn:microsoft.com/office/officeart/2005/8/layout/cycle4"/>
    <dgm:cxn modelId="{DD828D23-C119-4220-B014-554EB2B821D3}" type="presParOf" srcId="{34FF233B-41C4-4786-9C40-62CAA7709630}" destId="{CEB51334-4456-43EB-86A9-DBC68BFDF26C}" srcOrd="1" destOrd="0" presId="urn:microsoft.com/office/officeart/2005/8/layout/cycle4"/>
    <dgm:cxn modelId="{30AD0B5E-1F46-4041-9238-3E4811E987C7}" type="presParOf" srcId="{5B1B2D29-7CE4-4B67-9441-560B9855B55A}" destId="{3C1DE67D-97CC-4AB2-96FD-2E0BAB82A590}" srcOrd="2" destOrd="0" presId="urn:microsoft.com/office/officeart/2005/8/layout/cycle4"/>
    <dgm:cxn modelId="{B85555A3-263A-477B-99CE-D5D7C8A507F9}" type="presParOf" srcId="{3C1DE67D-97CC-4AB2-96FD-2E0BAB82A590}" destId="{83BAED64-2FF0-4949-A4BC-642153DCD555}" srcOrd="0" destOrd="0" presId="urn:microsoft.com/office/officeart/2005/8/layout/cycle4"/>
    <dgm:cxn modelId="{0ACF2EAD-86A2-4768-89BB-921D2FF0BDAC}" type="presParOf" srcId="{3C1DE67D-97CC-4AB2-96FD-2E0BAB82A590}" destId="{9F8870A8-7AAD-4146-8E58-811095111101}" srcOrd="1" destOrd="0" presId="urn:microsoft.com/office/officeart/2005/8/layout/cycle4"/>
    <dgm:cxn modelId="{3ADBD4CE-C4E8-4C8C-999E-E4DFB1C8C9FA}" type="presParOf" srcId="{5B1B2D29-7CE4-4B67-9441-560B9855B55A}" destId="{7508F943-EA05-4ACB-B70E-86BA131AE860}" srcOrd="3" destOrd="0" presId="urn:microsoft.com/office/officeart/2005/8/layout/cycle4"/>
    <dgm:cxn modelId="{46F7B204-678A-44C4-B9BA-EF5ACD71C327}" type="presParOf" srcId="{7508F943-EA05-4ACB-B70E-86BA131AE860}" destId="{6822B539-4DEA-4F41-BBAE-839379444347}" srcOrd="0" destOrd="0" presId="urn:microsoft.com/office/officeart/2005/8/layout/cycle4"/>
    <dgm:cxn modelId="{DACFB953-3A9A-477B-B3DC-67C0E9D2BA68}" type="presParOf" srcId="{7508F943-EA05-4ACB-B70E-86BA131AE860}" destId="{12B42B60-E00A-4177-AC07-0CEBE6C4D9C2}" srcOrd="1" destOrd="0" presId="urn:microsoft.com/office/officeart/2005/8/layout/cycle4"/>
    <dgm:cxn modelId="{FC68D81C-8EBB-42A4-A888-9C65A22865CD}" type="presParOf" srcId="{5B1B2D29-7CE4-4B67-9441-560B9855B55A}" destId="{A5079D22-BDD2-47FB-AD2F-D7BB11537EEE}" srcOrd="4" destOrd="0" presId="urn:microsoft.com/office/officeart/2005/8/layout/cycle4"/>
    <dgm:cxn modelId="{0D8842EE-C93F-4378-98C7-43EA3D13DBA0}" type="presParOf" srcId="{BC3C9AB6-845E-4A23-AFA6-5A314D9392F3}" destId="{D285B497-F205-4831-B4CB-FFD645DB2C37}" srcOrd="1" destOrd="0" presId="urn:microsoft.com/office/officeart/2005/8/layout/cycle4"/>
    <dgm:cxn modelId="{8AD3C888-8975-4DFA-A39F-9D2196F3EAF0}" type="presParOf" srcId="{D285B497-F205-4831-B4CB-FFD645DB2C37}" destId="{48D8AE82-3345-408E-AFE5-1C12496CF425}" srcOrd="0" destOrd="0" presId="urn:microsoft.com/office/officeart/2005/8/layout/cycle4"/>
    <dgm:cxn modelId="{303C213A-E7E8-423D-8EDE-A2B832773A1B}" type="presParOf" srcId="{D285B497-F205-4831-B4CB-FFD645DB2C37}" destId="{2F401591-6CAE-486D-BCB4-443B3F0565D3}" srcOrd="1" destOrd="0" presId="urn:microsoft.com/office/officeart/2005/8/layout/cycle4"/>
    <dgm:cxn modelId="{B331DB82-9A22-4A15-97F9-E1F55C89F259}" type="presParOf" srcId="{D285B497-F205-4831-B4CB-FFD645DB2C37}" destId="{6203376A-325E-4B56-B849-69795DF2BE93}" srcOrd="2" destOrd="0" presId="urn:microsoft.com/office/officeart/2005/8/layout/cycle4"/>
    <dgm:cxn modelId="{8702F92E-C934-4E2A-AA03-A857E624647A}" type="presParOf" srcId="{D285B497-F205-4831-B4CB-FFD645DB2C37}" destId="{7F106C75-BEA6-4329-8055-602258A43618}" srcOrd="3" destOrd="0" presId="urn:microsoft.com/office/officeart/2005/8/layout/cycle4"/>
    <dgm:cxn modelId="{23241692-20B4-4AD9-9835-6A35B12AC5DC}" type="presParOf" srcId="{D285B497-F205-4831-B4CB-FFD645DB2C37}" destId="{60C38D89-B3DE-4C39-9E34-B26B37A419D9}" srcOrd="4" destOrd="0" presId="urn:microsoft.com/office/officeart/2005/8/layout/cycle4"/>
    <dgm:cxn modelId="{015AA1AD-7005-41D7-9AA9-EA3123ABEE1D}" type="presParOf" srcId="{BC3C9AB6-845E-4A23-AFA6-5A314D9392F3}" destId="{A0BC4A57-AC89-45F7-BBB8-94CE4C7B05B7}" srcOrd="2" destOrd="0" presId="urn:microsoft.com/office/officeart/2005/8/layout/cycle4"/>
    <dgm:cxn modelId="{6287FD31-19BC-4046-B289-3EAFC94EF366}" type="presParOf" srcId="{BC3C9AB6-845E-4A23-AFA6-5A314D9392F3}" destId="{3F46A35A-F213-4745-B7A9-8C9758EE8BE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CCE989-F9F6-4F82-AA47-79E713F36897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FB9EC9C-0854-47F7-A573-7EF7C35E660F}">
      <dgm:prSet custT="1"/>
      <dgm:spPr/>
      <dgm:t>
        <a:bodyPr/>
        <a:lstStyle/>
        <a:p>
          <a:r>
            <a:rPr lang="en-US" sz="2000"/>
            <a:t>User Story</a:t>
          </a:r>
        </a:p>
      </dgm:t>
    </dgm:pt>
    <dgm:pt modelId="{E2BD163C-FD8E-4693-A185-A7CF27D2A56C}" type="parTrans" cxnId="{2CDB86DE-271A-4D58-84FB-6833174D183D}">
      <dgm:prSet/>
      <dgm:spPr/>
      <dgm:t>
        <a:bodyPr/>
        <a:lstStyle/>
        <a:p>
          <a:endParaRPr lang="en-US" sz="2000"/>
        </a:p>
      </dgm:t>
    </dgm:pt>
    <dgm:pt modelId="{AD07A563-06C5-415A-B355-8DFF09C8135B}" type="sibTrans" cxnId="{2CDB86DE-271A-4D58-84FB-6833174D183D}">
      <dgm:prSet/>
      <dgm:spPr/>
      <dgm:t>
        <a:bodyPr/>
        <a:lstStyle/>
        <a:p>
          <a:endParaRPr lang="en-US" sz="2000"/>
        </a:p>
      </dgm:t>
    </dgm:pt>
    <dgm:pt modelId="{76717954-D3A4-4697-A814-F3976918AC26}">
      <dgm:prSet custT="1"/>
      <dgm:spPr/>
      <dgm:t>
        <a:bodyPr/>
        <a:lstStyle/>
        <a:p>
          <a:r>
            <a:rPr lang="en-US" sz="2000"/>
            <a:t>Risks and Mitigations Expanded</a:t>
          </a:r>
        </a:p>
      </dgm:t>
    </dgm:pt>
    <dgm:pt modelId="{FBB23CFC-FFF8-407E-9A8B-37DE1A47F394}" type="parTrans" cxnId="{4B57232E-84B5-4337-8FFD-B0CE5541BA2F}">
      <dgm:prSet/>
      <dgm:spPr/>
      <dgm:t>
        <a:bodyPr/>
        <a:lstStyle/>
        <a:p>
          <a:endParaRPr lang="en-US" sz="2000"/>
        </a:p>
      </dgm:t>
    </dgm:pt>
    <dgm:pt modelId="{2F252037-EB72-4CD2-8527-EF6FA2C3E260}" type="sibTrans" cxnId="{4B57232E-84B5-4337-8FFD-B0CE5541BA2F}">
      <dgm:prSet/>
      <dgm:spPr/>
      <dgm:t>
        <a:bodyPr/>
        <a:lstStyle/>
        <a:p>
          <a:endParaRPr lang="en-US" sz="2000"/>
        </a:p>
      </dgm:t>
    </dgm:pt>
    <dgm:pt modelId="{77C0C40E-5EE8-42F1-84B3-FC05CEEE9D65}">
      <dgm:prSet custT="1"/>
      <dgm:spPr/>
      <dgm:t>
        <a:bodyPr/>
        <a:lstStyle/>
        <a:p>
          <a:r>
            <a:rPr lang="en-US" sz="2000"/>
            <a:t>Data Model</a:t>
          </a:r>
        </a:p>
      </dgm:t>
    </dgm:pt>
    <dgm:pt modelId="{6D0C457B-247D-4E39-BD9E-F26BFC461BF6}" type="parTrans" cxnId="{1D986E8C-417A-4E5A-BA57-1812E4B91C01}">
      <dgm:prSet/>
      <dgm:spPr/>
      <dgm:t>
        <a:bodyPr/>
        <a:lstStyle/>
        <a:p>
          <a:endParaRPr lang="en-US" sz="2000"/>
        </a:p>
      </dgm:t>
    </dgm:pt>
    <dgm:pt modelId="{5C4049BA-A4C7-421D-A333-7C4108B96771}" type="sibTrans" cxnId="{1D986E8C-417A-4E5A-BA57-1812E4B91C01}">
      <dgm:prSet/>
      <dgm:spPr/>
      <dgm:t>
        <a:bodyPr/>
        <a:lstStyle/>
        <a:p>
          <a:endParaRPr lang="en-US" sz="2000"/>
        </a:p>
      </dgm:t>
    </dgm:pt>
    <dgm:pt modelId="{20B73994-2D12-4AE6-ADDC-8036818BA3EC}" type="pres">
      <dgm:prSet presAssocID="{3CCCE989-F9F6-4F82-AA47-79E713F36897}" presName="vert0" presStyleCnt="0">
        <dgm:presLayoutVars>
          <dgm:dir/>
          <dgm:animOne val="branch"/>
          <dgm:animLvl val="lvl"/>
        </dgm:presLayoutVars>
      </dgm:prSet>
      <dgm:spPr/>
    </dgm:pt>
    <dgm:pt modelId="{34F71008-4308-492C-B4DB-1A7EAAC8CED4}" type="pres">
      <dgm:prSet presAssocID="{0FB9EC9C-0854-47F7-A573-7EF7C35E660F}" presName="thickLine" presStyleLbl="alignNode1" presStyleIdx="0" presStyleCnt="3"/>
      <dgm:spPr/>
    </dgm:pt>
    <dgm:pt modelId="{9B3CCCA9-5EE1-4302-B974-25F79E5B4EC1}" type="pres">
      <dgm:prSet presAssocID="{0FB9EC9C-0854-47F7-A573-7EF7C35E660F}" presName="horz1" presStyleCnt="0"/>
      <dgm:spPr/>
    </dgm:pt>
    <dgm:pt modelId="{007BF815-804E-44CF-BDB6-91F9D0BCFAB6}" type="pres">
      <dgm:prSet presAssocID="{0FB9EC9C-0854-47F7-A573-7EF7C35E660F}" presName="tx1" presStyleLbl="revTx" presStyleIdx="0" presStyleCnt="3"/>
      <dgm:spPr/>
    </dgm:pt>
    <dgm:pt modelId="{129D24F0-4AB0-4F70-823B-B9E76E9B9311}" type="pres">
      <dgm:prSet presAssocID="{0FB9EC9C-0854-47F7-A573-7EF7C35E660F}" presName="vert1" presStyleCnt="0"/>
      <dgm:spPr/>
    </dgm:pt>
    <dgm:pt modelId="{7414E9B3-1AB1-4BBE-AF61-9854FB097AB9}" type="pres">
      <dgm:prSet presAssocID="{76717954-D3A4-4697-A814-F3976918AC26}" presName="thickLine" presStyleLbl="alignNode1" presStyleIdx="1" presStyleCnt="3"/>
      <dgm:spPr/>
    </dgm:pt>
    <dgm:pt modelId="{F803F97D-FC1F-4B91-8DDD-444EC1D7963C}" type="pres">
      <dgm:prSet presAssocID="{76717954-D3A4-4697-A814-F3976918AC26}" presName="horz1" presStyleCnt="0"/>
      <dgm:spPr/>
    </dgm:pt>
    <dgm:pt modelId="{BFF7E1D0-CECA-4D56-AA70-465D4A308D98}" type="pres">
      <dgm:prSet presAssocID="{76717954-D3A4-4697-A814-F3976918AC26}" presName="tx1" presStyleLbl="revTx" presStyleIdx="1" presStyleCnt="3"/>
      <dgm:spPr/>
    </dgm:pt>
    <dgm:pt modelId="{E0239FB6-800E-408B-A3DC-E10ACF6693B6}" type="pres">
      <dgm:prSet presAssocID="{76717954-D3A4-4697-A814-F3976918AC26}" presName="vert1" presStyleCnt="0"/>
      <dgm:spPr/>
    </dgm:pt>
    <dgm:pt modelId="{BFF08A77-23B1-4AD9-B3FE-34B61D776EF3}" type="pres">
      <dgm:prSet presAssocID="{77C0C40E-5EE8-42F1-84B3-FC05CEEE9D65}" presName="thickLine" presStyleLbl="alignNode1" presStyleIdx="2" presStyleCnt="3"/>
      <dgm:spPr/>
    </dgm:pt>
    <dgm:pt modelId="{2668C436-4992-455F-A0CC-8AB99E03F35B}" type="pres">
      <dgm:prSet presAssocID="{77C0C40E-5EE8-42F1-84B3-FC05CEEE9D65}" presName="horz1" presStyleCnt="0"/>
      <dgm:spPr/>
    </dgm:pt>
    <dgm:pt modelId="{742705AD-7186-41F0-952B-C98B4E3C41FC}" type="pres">
      <dgm:prSet presAssocID="{77C0C40E-5EE8-42F1-84B3-FC05CEEE9D65}" presName="tx1" presStyleLbl="revTx" presStyleIdx="2" presStyleCnt="3"/>
      <dgm:spPr/>
    </dgm:pt>
    <dgm:pt modelId="{495D898C-31D4-4220-893F-CF1242E6C7DC}" type="pres">
      <dgm:prSet presAssocID="{77C0C40E-5EE8-42F1-84B3-FC05CEEE9D65}" presName="vert1" presStyleCnt="0"/>
      <dgm:spPr/>
    </dgm:pt>
  </dgm:ptLst>
  <dgm:cxnLst>
    <dgm:cxn modelId="{AC13AC10-B755-4AA5-A1A0-596F6E19A73F}" type="presOf" srcId="{76717954-D3A4-4697-A814-F3976918AC26}" destId="{BFF7E1D0-CECA-4D56-AA70-465D4A308D98}" srcOrd="0" destOrd="0" presId="urn:microsoft.com/office/officeart/2008/layout/LinedList"/>
    <dgm:cxn modelId="{4B57232E-84B5-4337-8FFD-B0CE5541BA2F}" srcId="{3CCCE989-F9F6-4F82-AA47-79E713F36897}" destId="{76717954-D3A4-4697-A814-F3976918AC26}" srcOrd="1" destOrd="0" parTransId="{FBB23CFC-FFF8-407E-9A8B-37DE1A47F394}" sibTransId="{2F252037-EB72-4CD2-8527-EF6FA2C3E260}"/>
    <dgm:cxn modelId="{261E177C-6739-4987-AF3E-B663E8E3D3F8}" type="presOf" srcId="{3CCCE989-F9F6-4F82-AA47-79E713F36897}" destId="{20B73994-2D12-4AE6-ADDC-8036818BA3EC}" srcOrd="0" destOrd="0" presId="urn:microsoft.com/office/officeart/2008/layout/LinedList"/>
    <dgm:cxn modelId="{F850557D-C5DF-43F4-AC2E-3B438704D6A1}" type="presOf" srcId="{77C0C40E-5EE8-42F1-84B3-FC05CEEE9D65}" destId="{742705AD-7186-41F0-952B-C98B4E3C41FC}" srcOrd="0" destOrd="0" presId="urn:microsoft.com/office/officeart/2008/layout/LinedList"/>
    <dgm:cxn modelId="{1D986E8C-417A-4E5A-BA57-1812E4B91C01}" srcId="{3CCCE989-F9F6-4F82-AA47-79E713F36897}" destId="{77C0C40E-5EE8-42F1-84B3-FC05CEEE9D65}" srcOrd="2" destOrd="0" parTransId="{6D0C457B-247D-4E39-BD9E-F26BFC461BF6}" sibTransId="{5C4049BA-A4C7-421D-A333-7C4108B96771}"/>
    <dgm:cxn modelId="{2CDB86DE-271A-4D58-84FB-6833174D183D}" srcId="{3CCCE989-F9F6-4F82-AA47-79E713F36897}" destId="{0FB9EC9C-0854-47F7-A573-7EF7C35E660F}" srcOrd="0" destOrd="0" parTransId="{E2BD163C-FD8E-4693-A185-A7CF27D2A56C}" sibTransId="{AD07A563-06C5-415A-B355-8DFF09C8135B}"/>
    <dgm:cxn modelId="{1BA2EDF4-D8F5-4713-AD36-BA7EE5485543}" type="presOf" srcId="{0FB9EC9C-0854-47F7-A573-7EF7C35E660F}" destId="{007BF815-804E-44CF-BDB6-91F9D0BCFAB6}" srcOrd="0" destOrd="0" presId="urn:microsoft.com/office/officeart/2008/layout/LinedList"/>
    <dgm:cxn modelId="{7D990AC2-713E-4076-8C44-ABD75A2756A0}" type="presParOf" srcId="{20B73994-2D12-4AE6-ADDC-8036818BA3EC}" destId="{34F71008-4308-492C-B4DB-1A7EAAC8CED4}" srcOrd="0" destOrd="0" presId="urn:microsoft.com/office/officeart/2008/layout/LinedList"/>
    <dgm:cxn modelId="{A382B43C-1F65-4667-8C2C-8C57A42E2753}" type="presParOf" srcId="{20B73994-2D12-4AE6-ADDC-8036818BA3EC}" destId="{9B3CCCA9-5EE1-4302-B974-25F79E5B4EC1}" srcOrd="1" destOrd="0" presId="urn:microsoft.com/office/officeart/2008/layout/LinedList"/>
    <dgm:cxn modelId="{93EFCE29-0533-409F-8D23-F5E66590CBA6}" type="presParOf" srcId="{9B3CCCA9-5EE1-4302-B974-25F79E5B4EC1}" destId="{007BF815-804E-44CF-BDB6-91F9D0BCFAB6}" srcOrd="0" destOrd="0" presId="urn:microsoft.com/office/officeart/2008/layout/LinedList"/>
    <dgm:cxn modelId="{F98EB45C-78E3-4D05-8977-0E943F75F1F0}" type="presParOf" srcId="{9B3CCCA9-5EE1-4302-B974-25F79E5B4EC1}" destId="{129D24F0-4AB0-4F70-823B-B9E76E9B9311}" srcOrd="1" destOrd="0" presId="urn:microsoft.com/office/officeart/2008/layout/LinedList"/>
    <dgm:cxn modelId="{E509223E-82E3-4313-8B60-0478E3BEC872}" type="presParOf" srcId="{20B73994-2D12-4AE6-ADDC-8036818BA3EC}" destId="{7414E9B3-1AB1-4BBE-AF61-9854FB097AB9}" srcOrd="2" destOrd="0" presId="urn:microsoft.com/office/officeart/2008/layout/LinedList"/>
    <dgm:cxn modelId="{FDC56A2D-C260-4E6A-825F-5A6F9F4868FA}" type="presParOf" srcId="{20B73994-2D12-4AE6-ADDC-8036818BA3EC}" destId="{F803F97D-FC1F-4B91-8DDD-444EC1D7963C}" srcOrd="3" destOrd="0" presId="urn:microsoft.com/office/officeart/2008/layout/LinedList"/>
    <dgm:cxn modelId="{C974C74B-081B-49DB-A04A-4EFC9512148D}" type="presParOf" srcId="{F803F97D-FC1F-4B91-8DDD-444EC1D7963C}" destId="{BFF7E1D0-CECA-4D56-AA70-465D4A308D98}" srcOrd="0" destOrd="0" presId="urn:microsoft.com/office/officeart/2008/layout/LinedList"/>
    <dgm:cxn modelId="{17C70397-C67F-4306-BF58-B38956B785AE}" type="presParOf" srcId="{F803F97D-FC1F-4B91-8DDD-444EC1D7963C}" destId="{E0239FB6-800E-408B-A3DC-E10ACF6693B6}" srcOrd="1" destOrd="0" presId="urn:microsoft.com/office/officeart/2008/layout/LinedList"/>
    <dgm:cxn modelId="{6E1051BF-6343-4AF4-ACC5-2E105F862AE9}" type="presParOf" srcId="{20B73994-2D12-4AE6-ADDC-8036818BA3EC}" destId="{BFF08A77-23B1-4AD9-B3FE-34B61D776EF3}" srcOrd="4" destOrd="0" presId="urn:microsoft.com/office/officeart/2008/layout/LinedList"/>
    <dgm:cxn modelId="{70D8590C-A924-49B8-95E1-1486566DA1AA}" type="presParOf" srcId="{20B73994-2D12-4AE6-ADDC-8036818BA3EC}" destId="{2668C436-4992-455F-A0CC-8AB99E03F35B}" srcOrd="5" destOrd="0" presId="urn:microsoft.com/office/officeart/2008/layout/LinedList"/>
    <dgm:cxn modelId="{F152EF52-BE20-4919-ACC8-4B755CA01392}" type="presParOf" srcId="{2668C436-4992-455F-A0CC-8AB99E03F35B}" destId="{742705AD-7186-41F0-952B-C98B4E3C41FC}" srcOrd="0" destOrd="0" presId="urn:microsoft.com/office/officeart/2008/layout/LinedList"/>
    <dgm:cxn modelId="{023A6E34-4709-466E-A878-84F839CA2FB8}" type="presParOf" srcId="{2668C436-4992-455F-A0CC-8AB99E03F35B}" destId="{495D898C-31D4-4220-893F-CF1242E6C7D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71008-4308-492C-B4DB-1A7EAAC8CED4}">
      <dsp:nvSpPr>
        <dsp:cNvPr id="0" name=""/>
        <dsp:cNvSpPr/>
      </dsp:nvSpPr>
      <dsp:spPr>
        <a:xfrm>
          <a:off x="0" y="503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7BF815-804E-44CF-BDB6-91F9D0BCFAB6}">
      <dsp:nvSpPr>
        <dsp:cNvPr id="0" name=""/>
        <dsp:cNvSpPr/>
      </dsp:nvSpPr>
      <dsp:spPr>
        <a:xfrm>
          <a:off x="0" y="503"/>
          <a:ext cx="10410524" cy="45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Business Case</a:t>
          </a:r>
        </a:p>
      </dsp:txBody>
      <dsp:txXfrm>
        <a:off x="0" y="503"/>
        <a:ext cx="10410524" cy="458419"/>
      </dsp:txXfrm>
    </dsp:sp>
    <dsp:sp modelId="{7414E9B3-1AB1-4BBE-AF61-9854FB097AB9}">
      <dsp:nvSpPr>
        <dsp:cNvPr id="0" name=""/>
        <dsp:cNvSpPr/>
      </dsp:nvSpPr>
      <dsp:spPr>
        <a:xfrm>
          <a:off x="0" y="458923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F7E1D0-CECA-4D56-AA70-465D4A308D98}">
      <dsp:nvSpPr>
        <dsp:cNvPr id="0" name=""/>
        <dsp:cNvSpPr/>
      </dsp:nvSpPr>
      <dsp:spPr>
        <a:xfrm>
          <a:off x="0" y="458923"/>
          <a:ext cx="10410524" cy="45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Scope, Time and Resources</a:t>
          </a:r>
        </a:p>
      </dsp:txBody>
      <dsp:txXfrm>
        <a:off x="0" y="458923"/>
        <a:ext cx="10410524" cy="458419"/>
      </dsp:txXfrm>
    </dsp:sp>
    <dsp:sp modelId="{BFF08A77-23B1-4AD9-B3FE-34B61D776EF3}">
      <dsp:nvSpPr>
        <dsp:cNvPr id="0" name=""/>
        <dsp:cNvSpPr/>
      </dsp:nvSpPr>
      <dsp:spPr>
        <a:xfrm>
          <a:off x="0" y="917342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2705AD-7186-41F0-952B-C98B4E3C41FC}">
      <dsp:nvSpPr>
        <dsp:cNvPr id="0" name=""/>
        <dsp:cNvSpPr/>
      </dsp:nvSpPr>
      <dsp:spPr>
        <a:xfrm>
          <a:off x="0" y="917342"/>
          <a:ext cx="10410524" cy="45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Application Demo</a:t>
          </a:r>
        </a:p>
      </dsp:txBody>
      <dsp:txXfrm>
        <a:off x="0" y="917342"/>
        <a:ext cx="10410524" cy="458419"/>
      </dsp:txXfrm>
    </dsp:sp>
    <dsp:sp modelId="{DF1AC8BA-B900-4E29-A482-6EECD96F9329}">
      <dsp:nvSpPr>
        <dsp:cNvPr id="0" name=""/>
        <dsp:cNvSpPr/>
      </dsp:nvSpPr>
      <dsp:spPr>
        <a:xfrm>
          <a:off x="0" y="1375761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25657E4-0BB6-4482-95A9-9E07B6400866}">
      <dsp:nvSpPr>
        <dsp:cNvPr id="0" name=""/>
        <dsp:cNvSpPr/>
      </dsp:nvSpPr>
      <dsp:spPr>
        <a:xfrm>
          <a:off x="0" y="1375761"/>
          <a:ext cx="10410524" cy="45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Technology Stack</a:t>
          </a:r>
        </a:p>
      </dsp:txBody>
      <dsp:txXfrm>
        <a:off x="0" y="1375761"/>
        <a:ext cx="10410524" cy="458419"/>
      </dsp:txXfrm>
    </dsp:sp>
    <dsp:sp modelId="{2EF33186-EF04-45AE-9DDA-0749EF31A393}">
      <dsp:nvSpPr>
        <dsp:cNvPr id="0" name=""/>
        <dsp:cNvSpPr/>
      </dsp:nvSpPr>
      <dsp:spPr>
        <a:xfrm>
          <a:off x="0" y="1834181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21D3D4-0F26-48F2-BEB4-FBB49BE234DC}">
      <dsp:nvSpPr>
        <dsp:cNvPr id="0" name=""/>
        <dsp:cNvSpPr/>
      </dsp:nvSpPr>
      <dsp:spPr>
        <a:xfrm>
          <a:off x="0" y="1834181"/>
          <a:ext cx="10410524" cy="45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Design Steps</a:t>
          </a:r>
        </a:p>
      </dsp:txBody>
      <dsp:txXfrm>
        <a:off x="0" y="1834181"/>
        <a:ext cx="10410524" cy="458419"/>
      </dsp:txXfrm>
    </dsp:sp>
    <dsp:sp modelId="{5F1D3155-6D6D-4B14-9EC6-64B33F3809E4}">
      <dsp:nvSpPr>
        <dsp:cNvPr id="0" name=""/>
        <dsp:cNvSpPr/>
      </dsp:nvSpPr>
      <dsp:spPr>
        <a:xfrm>
          <a:off x="0" y="2292600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534FA4-0DD9-4E71-93EC-07D6C08EFB57}">
      <dsp:nvSpPr>
        <dsp:cNvPr id="0" name=""/>
        <dsp:cNvSpPr/>
      </dsp:nvSpPr>
      <dsp:spPr>
        <a:xfrm>
          <a:off x="0" y="2292600"/>
          <a:ext cx="10410524" cy="45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User Stories</a:t>
          </a:r>
        </a:p>
      </dsp:txBody>
      <dsp:txXfrm>
        <a:off x="0" y="2292600"/>
        <a:ext cx="10410524" cy="458419"/>
      </dsp:txXfrm>
    </dsp:sp>
    <dsp:sp modelId="{9933C42C-8317-4643-AF98-6950A7B03ABA}">
      <dsp:nvSpPr>
        <dsp:cNvPr id="0" name=""/>
        <dsp:cNvSpPr/>
      </dsp:nvSpPr>
      <dsp:spPr>
        <a:xfrm>
          <a:off x="0" y="2751020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5530CE-00BF-4B4C-A4BF-BF4D62057E3C}">
      <dsp:nvSpPr>
        <dsp:cNvPr id="0" name=""/>
        <dsp:cNvSpPr/>
      </dsp:nvSpPr>
      <dsp:spPr>
        <a:xfrm>
          <a:off x="0" y="2751020"/>
          <a:ext cx="10410524" cy="45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Risks &amp; Mitigations</a:t>
          </a:r>
        </a:p>
      </dsp:txBody>
      <dsp:txXfrm>
        <a:off x="0" y="2751020"/>
        <a:ext cx="10410524" cy="458419"/>
      </dsp:txXfrm>
    </dsp:sp>
    <dsp:sp modelId="{729AE415-62D5-46F9-80C3-5832801A9E93}">
      <dsp:nvSpPr>
        <dsp:cNvPr id="0" name=""/>
        <dsp:cNvSpPr/>
      </dsp:nvSpPr>
      <dsp:spPr>
        <a:xfrm>
          <a:off x="0" y="3209439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FBD9552-D9CB-435C-958A-723FEDEC4DC7}">
      <dsp:nvSpPr>
        <dsp:cNvPr id="0" name=""/>
        <dsp:cNvSpPr/>
      </dsp:nvSpPr>
      <dsp:spPr>
        <a:xfrm>
          <a:off x="0" y="3209439"/>
          <a:ext cx="10410524" cy="45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Data Model</a:t>
          </a:r>
        </a:p>
      </dsp:txBody>
      <dsp:txXfrm>
        <a:off x="0" y="3209439"/>
        <a:ext cx="10410524" cy="458419"/>
      </dsp:txXfrm>
    </dsp:sp>
    <dsp:sp modelId="{90726728-9DE5-4FFB-8C13-07C6EC69206F}">
      <dsp:nvSpPr>
        <dsp:cNvPr id="0" name=""/>
        <dsp:cNvSpPr/>
      </dsp:nvSpPr>
      <dsp:spPr>
        <a:xfrm>
          <a:off x="0" y="3667858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7C3558B-B5EE-46C6-AB34-525F6CDF695A}">
      <dsp:nvSpPr>
        <dsp:cNvPr id="0" name=""/>
        <dsp:cNvSpPr/>
      </dsp:nvSpPr>
      <dsp:spPr>
        <a:xfrm>
          <a:off x="0" y="3667858"/>
          <a:ext cx="10410524" cy="45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Future Steps</a:t>
          </a:r>
        </a:p>
      </dsp:txBody>
      <dsp:txXfrm>
        <a:off x="0" y="3667858"/>
        <a:ext cx="10410524" cy="4584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40490-AAA3-487A-998C-4A0D839694BD}">
      <dsp:nvSpPr>
        <dsp:cNvPr id="0" name=""/>
        <dsp:cNvSpPr/>
      </dsp:nvSpPr>
      <dsp:spPr>
        <a:xfrm>
          <a:off x="1990" y="0"/>
          <a:ext cx="3096705" cy="36762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Indiana Soccer Referees Association is responsible for assigning referees to USSF sanctioned club matches in the greater Indianapolis area</a:t>
          </a:r>
        </a:p>
      </dsp:txBody>
      <dsp:txXfrm>
        <a:off x="1990" y="1470504"/>
        <a:ext cx="3096705" cy="1470504"/>
      </dsp:txXfrm>
    </dsp:sp>
    <dsp:sp modelId="{0BE6870C-4751-4E42-9A57-B089643D6656}">
      <dsp:nvSpPr>
        <dsp:cNvPr id="0" name=""/>
        <dsp:cNvSpPr/>
      </dsp:nvSpPr>
      <dsp:spPr>
        <a:xfrm>
          <a:off x="938245" y="220575"/>
          <a:ext cx="1224194" cy="122419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BC094-464E-47E1-93CB-0400D229DE54}">
      <dsp:nvSpPr>
        <dsp:cNvPr id="0" name=""/>
        <dsp:cNvSpPr/>
      </dsp:nvSpPr>
      <dsp:spPr>
        <a:xfrm>
          <a:off x="3191597" y="0"/>
          <a:ext cx="3096705" cy="36762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Tracking the assignment and status of referees manually is a full-time job</a:t>
          </a:r>
        </a:p>
      </dsp:txBody>
      <dsp:txXfrm>
        <a:off x="3191597" y="1470504"/>
        <a:ext cx="3096705" cy="1470504"/>
      </dsp:txXfrm>
    </dsp:sp>
    <dsp:sp modelId="{E18A66C5-1DBC-4654-98E2-8AD200C0A22F}">
      <dsp:nvSpPr>
        <dsp:cNvPr id="0" name=""/>
        <dsp:cNvSpPr/>
      </dsp:nvSpPr>
      <dsp:spPr>
        <a:xfrm>
          <a:off x="4127853" y="220575"/>
          <a:ext cx="1224194" cy="122419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9B50B-F125-495A-9EBB-686DDE15A27D}">
      <dsp:nvSpPr>
        <dsp:cNvPr id="0" name=""/>
        <dsp:cNvSpPr/>
      </dsp:nvSpPr>
      <dsp:spPr>
        <a:xfrm>
          <a:off x="6381204" y="0"/>
          <a:ext cx="3096705" cy="36762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How can we design a custom application for ISRA where employees can manage referee and game information?</a:t>
          </a:r>
        </a:p>
      </dsp:txBody>
      <dsp:txXfrm>
        <a:off x="6381204" y="1470504"/>
        <a:ext cx="3096705" cy="1470504"/>
      </dsp:txXfrm>
    </dsp:sp>
    <dsp:sp modelId="{673154C7-B6C0-47AA-A846-2EDB1E78633D}">
      <dsp:nvSpPr>
        <dsp:cNvPr id="0" name=""/>
        <dsp:cNvSpPr/>
      </dsp:nvSpPr>
      <dsp:spPr>
        <a:xfrm>
          <a:off x="7317460" y="220575"/>
          <a:ext cx="1224194" cy="122419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E0FE5F-74F8-4FFA-8F7E-8143CD91F20B}">
      <dsp:nvSpPr>
        <dsp:cNvPr id="0" name=""/>
        <dsp:cNvSpPr/>
      </dsp:nvSpPr>
      <dsp:spPr>
        <a:xfrm>
          <a:off x="379196" y="2941008"/>
          <a:ext cx="8721508" cy="551439"/>
        </a:xfrm>
        <a:prstGeom prst="leftRight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0CBAD-BFCD-4594-B65B-3F93E2F50AAD}">
      <dsp:nvSpPr>
        <dsp:cNvPr id="0" name=""/>
        <dsp:cNvSpPr/>
      </dsp:nvSpPr>
      <dsp:spPr>
        <a:xfrm>
          <a:off x="0" y="1437"/>
          <a:ext cx="91440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5C9B0-E3D7-4B73-8C0A-C231F3BDB5A8}">
      <dsp:nvSpPr>
        <dsp:cNvPr id="0" name=""/>
        <dsp:cNvSpPr/>
      </dsp:nvSpPr>
      <dsp:spPr>
        <a:xfrm>
          <a:off x="0" y="1437"/>
          <a:ext cx="1828800" cy="9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Entry </a:t>
          </a:r>
        </a:p>
      </dsp:txBody>
      <dsp:txXfrm>
        <a:off x="0" y="1437"/>
        <a:ext cx="1828800" cy="980510"/>
      </dsp:txXfrm>
    </dsp:sp>
    <dsp:sp modelId="{1425165A-E2D3-44E4-8973-C8097727A9CA}">
      <dsp:nvSpPr>
        <dsp:cNvPr id="0" name=""/>
        <dsp:cNvSpPr/>
      </dsp:nvSpPr>
      <dsp:spPr>
        <a:xfrm>
          <a:off x="1965960" y="45962"/>
          <a:ext cx="7178040" cy="890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User can view a list of referees with their basic information. Referee records may be added, edited or deleted</a:t>
          </a:r>
        </a:p>
      </dsp:txBody>
      <dsp:txXfrm>
        <a:off x="1965960" y="45962"/>
        <a:ext cx="7178040" cy="890503"/>
      </dsp:txXfrm>
    </dsp:sp>
    <dsp:sp modelId="{D50926FE-B741-4891-AEFD-0D24BAFE8906}">
      <dsp:nvSpPr>
        <dsp:cNvPr id="0" name=""/>
        <dsp:cNvSpPr/>
      </dsp:nvSpPr>
      <dsp:spPr>
        <a:xfrm>
          <a:off x="1828800" y="936465"/>
          <a:ext cx="7315200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A3491-9845-4AA9-89D7-C79E3963EBB2}">
      <dsp:nvSpPr>
        <dsp:cNvPr id="0" name=""/>
        <dsp:cNvSpPr/>
      </dsp:nvSpPr>
      <dsp:spPr>
        <a:xfrm>
          <a:off x="0" y="981948"/>
          <a:ext cx="91440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0822B-B508-41F5-9E8E-240675DA31CC}">
      <dsp:nvSpPr>
        <dsp:cNvPr id="0" name=""/>
        <dsp:cNvSpPr/>
      </dsp:nvSpPr>
      <dsp:spPr>
        <a:xfrm>
          <a:off x="0" y="981948"/>
          <a:ext cx="1828800" cy="9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Detail View with related list </a:t>
          </a:r>
        </a:p>
      </dsp:txBody>
      <dsp:txXfrm>
        <a:off x="0" y="981948"/>
        <a:ext cx="1828800" cy="980510"/>
      </dsp:txXfrm>
    </dsp:sp>
    <dsp:sp modelId="{51617D19-646F-4EAF-B769-74AE397302BD}">
      <dsp:nvSpPr>
        <dsp:cNvPr id="0" name=""/>
        <dsp:cNvSpPr/>
      </dsp:nvSpPr>
      <dsp:spPr>
        <a:xfrm>
          <a:off x="1965960" y="1026473"/>
          <a:ext cx="7178040" cy="890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User may view referee detail showing past, present and future referee games</a:t>
          </a:r>
        </a:p>
      </dsp:txBody>
      <dsp:txXfrm>
        <a:off x="1965960" y="1026473"/>
        <a:ext cx="7178040" cy="890503"/>
      </dsp:txXfrm>
    </dsp:sp>
    <dsp:sp modelId="{04EEE9B4-69DB-4996-8A24-29FBFB3934D3}">
      <dsp:nvSpPr>
        <dsp:cNvPr id="0" name=""/>
        <dsp:cNvSpPr/>
      </dsp:nvSpPr>
      <dsp:spPr>
        <a:xfrm>
          <a:off x="1828800" y="1916976"/>
          <a:ext cx="7315200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A9729B-D8AD-4F5D-A2D7-FEF746FF332F}">
      <dsp:nvSpPr>
        <dsp:cNvPr id="0" name=""/>
        <dsp:cNvSpPr/>
      </dsp:nvSpPr>
      <dsp:spPr>
        <a:xfrm>
          <a:off x="0" y="1962459"/>
          <a:ext cx="914400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D5DD7-6DD1-4D97-9B88-65A317C35491}">
      <dsp:nvSpPr>
        <dsp:cNvPr id="0" name=""/>
        <dsp:cNvSpPr/>
      </dsp:nvSpPr>
      <dsp:spPr>
        <a:xfrm>
          <a:off x="0" y="1962459"/>
          <a:ext cx="1828800" cy="980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Reports</a:t>
          </a:r>
        </a:p>
      </dsp:txBody>
      <dsp:txXfrm>
        <a:off x="0" y="1962459"/>
        <a:ext cx="1828800" cy="980510"/>
      </dsp:txXfrm>
    </dsp:sp>
    <dsp:sp modelId="{76BE3377-7E42-4270-94C7-4CA92B2EF9A5}">
      <dsp:nvSpPr>
        <dsp:cNvPr id="0" name=""/>
        <dsp:cNvSpPr/>
      </dsp:nvSpPr>
      <dsp:spPr>
        <a:xfrm>
          <a:off x="1965960" y="2006984"/>
          <a:ext cx="7178040" cy="890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User may download custom reports of games assigned to user within a date range and future games with unassigned positions</a:t>
          </a:r>
        </a:p>
      </dsp:txBody>
      <dsp:txXfrm>
        <a:off x="1965960" y="2006984"/>
        <a:ext cx="7178040" cy="890503"/>
      </dsp:txXfrm>
    </dsp:sp>
    <dsp:sp modelId="{594C341F-7E00-4AE8-A56D-A0252A7B4B88}">
      <dsp:nvSpPr>
        <dsp:cNvPr id="0" name=""/>
        <dsp:cNvSpPr/>
      </dsp:nvSpPr>
      <dsp:spPr>
        <a:xfrm>
          <a:off x="1828800" y="2897487"/>
          <a:ext cx="7315200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CC3801-DBA8-47FA-8C07-865A0AE9C8D8}">
      <dsp:nvSpPr>
        <dsp:cNvPr id="0" name=""/>
        <dsp:cNvSpPr/>
      </dsp:nvSpPr>
      <dsp:spPr>
        <a:xfrm>
          <a:off x="0" y="1847"/>
          <a:ext cx="1063662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87AE5-F315-4D37-A98B-A45956DAD3F6}">
      <dsp:nvSpPr>
        <dsp:cNvPr id="0" name=""/>
        <dsp:cNvSpPr/>
      </dsp:nvSpPr>
      <dsp:spPr>
        <a:xfrm>
          <a:off x="0" y="1847"/>
          <a:ext cx="2127324" cy="629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PHP</a:t>
          </a:r>
        </a:p>
      </dsp:txBody>
      <dsp:txXfrm>
        <a:off x="0" y="1847"/>
        <a:ext cx="2127324" cy="629959"/>
      </dsp:txXfrm>
    </dsp:sp>
    <dsp:sp modelId="{60824D37-C7BD-42AB-AFA5-86B8F9974B9F}">
      <dsp:nvSpPr>
        <dsp:cNvPr id="0" name=""/>
        <dsp:cNvSpPr/>
      </dsp:nvSpPr>
      <dsp:spPr>
        <a:xfrm>
          <a:off x="2286873" y="30453"/>
          <a:ext cx="8349749" cy="572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cs typeface="Calibri"/>
            </a:rPr>
            <a:t>Open source, extensive community support, widely used</a:t>
          </a:r>
          <a:endParaRPr lang="en-US" sz="1600" kern="1200"/>
        </a:p>
      </dsp:txBody>
      <dsp:txXfrm>
        <a:off x="2286873" y="30453"/>
        <a:ext cx="8349749" cy="572130"/>
      </dsp:txXfrm>
    </dsp:sp>
    <dsp:sp modelId="{9A09DED1-C079-4897-872A-ADC4213635F3}">
      <dsp:nvSpPr>
        <dsp:cNvPr id="0" name=""/>
        <dsp:cNvSpPr/>
      </dsp:nvSpPr>
      <dsp:spPr>
        <a:xfrm>
          <a:off x="2127324" y="602584"/>
          <a:ext cx="8509298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95B47-24D3-42D5-AC43-0EC133B0B727}">
      <dsp:nvSpPr>
        <dsp:cNvPr id="0" name=""/>
        <dsp:cNvSpPr/>
      </dsp:nvSpPr>
      <dsp:spPr>
        <a:xfrm>
          <a:off x="0" y="631806"/>
          <a:ext cx="1063662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93FAE-8F5C-4D15-804E-72305C2108A7}">
      <dsp:nvSpPr>
        <dsp:cNvPr id="0" name=""/>
        <dsp:cNvSpPr/>
      </dsp:nvSpPr>
      <dsp:spPr>
        <a:xfrm>
          <a:off x="0" y="631806"/>
          <a:ext cx="2127324" cy="629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Vue.js</a:t>
          </a:r>
        </a:p>
      </dsp:txBody>
      <dsp:txXfrm>
        <a:off x="0" y="631806"/>
        <a:ext cx="2127324" cy="629959"/>
      </dsp:txXfrm>
    </dsp:sp>
    <dsp:sp modelId="{1FB22944-20B8-4F56-88F9-6E3F86F38BB0}">
      <dsp:nvSpPr>
        <dsp:cNvPr id="0" name=""/>
        <dsp:cNvSpPr/>
      </dsp:nvSpPr>
      <dsp:spPr>
        <a:xfrm>
          <a:off x="2286873" y="660412"/>
          <a:ext cx="8349749" cy="572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ea typeface="+mn-lt"/>
              <a:cs typeface="+mn-lt"/>
            </a:rPr>
            <a:t>Lightweight, open source, easy to use framework; employs high-decoupling</a:t>
          </a:r>
          <a:endParaRPr lang="en-US" sz="1600" kern="1200"/>
        </a:p>
      </dsp:txBody>
      <dsp:txXfrm>
        <a:off x="2286873" y="660412"/>
        <a:ext cx="8349749" cy="572130"/>
      </dsp:txXfrm>
    </dsp:sp>
    <dsp:sp modelId="{82FB184C-8265-4831-BED7-528BAA87DA05}">
      <dsp:nvSpPr>
        <dsp:cNvPr id="0" name=""/>
        <dsp:cNvSpPr/>
      </dsp:nvSpPr>
      <dsp:spPr>
        <a:xfrm>
          <a:off x="2127324" y="1232543"/>
          <a:ext cx="8509298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62761-50D6-4744-9181-C45EC210AA8E}">
      <dsp:nvSpPr>
        <dsp:cNvPr id="0" name=""/>
        <dsp:cNvSpPr/>
      </dsp:nvSpPr>
      <dsp:spPr>
        <a:xfrm>
          <a:off x="0" y="1261765"/>
          <a:ext cx="1063662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91F763-8D8A-4D10-921B-3BBDDB17FFDD}">
      <dsp:nvSpPr>
        <dsp:cNvPr id="0" name=""/>
        <dsp:cNvSpPr/>
      </dsp:nvSpPr>
      <dsp:spPr>
        <a:xfrm>
          <a:off x="0" y="1261765"/>
          <a:ext cx="2127324" cy="629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MySQL</a:t>
          </a:r>
        </a:p>
      </dsp:txBody>
      <dsp:txXfrm>
        <a:off x="0" y="1261765"/>
        <a:ext cx="2127324" cy="629959"/>
      </dsp:txXfrm>
    </dsp:sp>
    <dsp:sp modelId="{11C16184-EDA0-4A5E-B666-2BAE73BAB06E}">
      <dsp:nvSpPr>
        <dsp:cNvPr id="0" name=""/>
        <dsp:cNvSpPr/>
      </dsp:nvSpPr>
      <dsp:spPr>
        <a:xfrm>
          <a:off x="2286873" y="1290372"/>
          <a:ext cx="8349749" cy="572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ea typeface="+mn-lt"/>
              <a:cs typeface="+mn-lt"/>
            </a:rPr>
            <a:t>Open source, reliable, compatible with all major hosting providers, cost-effective, and easy to manage</a:t>
          </a:r>
          <a:endParaRPr lang="en-US" sz="1600" kern="1200"/>
        </a:p>
      </dsp:txBody>
      <dsp:txXfrm>
        <a:off x="2286873" y="1290372"/>
        <a:ext cx="8349749" cy="572130"/>
      </dsp:txXfrm>
    </dsp:sp>
    <dsp:sp modelId="{6545C67B-3CAA-49E7-B410-86D4E13B9B13}">
      <dsp:nvSpPr>
        <dsp:cNvPr id="0" name=""/>
        <dsp:cNvSpPr/>
      </dsp:nvSpPr>
      <dsp:spPr>
        <a:xfrm>
          <a:off x="2127324" y="1862502"/>
          <a:ext cx="8509298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0CE09-B70F-47F6-8C20-41E8A98B3694}">
      <dsp:nvSpPr>
        <dsp:cNvPr id="0" name=""/>
        <dsp:cNvSpPr/>
      </dsp:nvSpPr>
      <dsp:spPr>
        <a:xfrm>
          <a:off x="0" y="1891724"/>
          <a:ext cx="1063662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D264B-F9BB-44F8-8BD6-C9F3A1AACD75}">
      <dsp:nvSpPr>
        <dsp:cNvPr id="0" name=""/>
        <dsp:cNvSpPr/>
      </dsp:nvSpPr>
      <dsp:spPr>
        <a:xfrm>
          <a:off x="0" y="1891724"/>
          <a:ext cx="2127324" cy="629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cs typeface="Calibri"/>
            </a:rPr>
            <a:t>Amazon EC2</a:t>
          </a:r>
          <a:r>
            <a:rPr lang="en-US" sz="2000" kern="1200">
              <a:latin typeface="Calibri Light" panose="020F0302020204030204"/>
              <a:cs typeface="Calibri"/>
            </a:rPr>
            <a:t> </a:t>
          </a:r>
          <a:endParaRPr lang="en-US" sz="2000" kern="1200"/>
        </a:p>
      </dsp:txBody>
      <dsp:txXfrm>
        <a:off x="0" y="1891724"/>
        <a:ext cx="2127324" cy="629959"/>
      </dsp:txXfrm>
    </dsp:sp>
    <dsp:sp modelId="{D9B3A2F2-6392-4A35-B924-676F6872C99C}">
      <dsp:nvSpPr>
        <dsp:cNvPr id="0" name=""/>
        <dsp:cNvSpPr/>
      </dsp:nvSpPr>
      <dsp:spPr>
        <a:xfrm>
          <a:off x="2286873" y="1920331"/>
          <a:ext cx="8349749" cy="572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cs typeface="Calibri"/>
            </a:rPr>
            <a:t>Eliminate need for investing in hardware for hosting, reliable, scalable, secure </a:t>
          </a:r>
          <a:endParaRPr lang="en-US" sz="1600" kern="1200"/>
        </a:p>
      </dsp:txBody>
      <dsp:txXfrm>
        <a:off x="2286873" y="1920331"/>
        <a:ext cx="8349749" cy="572130"/>
      </dsp:txXfrm>
    </dsp:sp>
    <dsp:sp modelId="{10ED9BDD-D3F8-4D3E-B8B0-DA933D59A7BD}">
      <dsp:nvSpPr>
        <dsp:cNvPr id="0" name=""/>
        <dsp:cNvSpPr/>
      </dsp:nvSpPr>
      <dsp:spPr>
        <a:xfrm>
          <a:off x="2127324" y="2492461"/>
          <a:ext cx="8509298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B9CA79-9AC4-49E0-93CD-60067F35CD0E}">
      <dsp:nvSpPr>
        <dsp:cNvPr id="0" name=""/>
        <dsp:cNvSpPr/>
      </dsp:nvSpPr>
      <dsp:spPr>
        <a:xfrm>
          <a:off x="0" y="2521683"/>
          <a:ext cx="1063662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87673-34C0-49D8-91E1-810FB4FF93C6}">
      <dsp:nvSpPr>
        <dsp:cNvPr id="0" name=""/>
        <dsp:cNvSpPr/>
      </dsp:nvSpPr>
      <dsp:spPr>
        <a:xfrm>
          <a:off x="0" y="2521683"/>
          <a:ext cx="2127324" cy="629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</a:rPr>
            <a:t>Bootstrap</a:t>
          </a:r>
        </a:p>
      </dsp:txBody>
      <dsp:txXfrm>
        <a:off x="0" y="2521683"/>
        <a:ext cx="2127324" cy="629959"/>
      </dsp:txXfrm>
    </dsp:sp>
    <dsp:sp modelId="{735B2CCA-A1C5-4D68-BC82-D88C52F6E81E}">
      <dsp:nvSpPr>
        <dsp:cNvPr id="0" name=""/>
        <dsp:cNvSpPr/>
      </dsp:nvSpPr>
      <dsp:spPr>
        <a:xfrm>
          <a:off x="2286873" y="2550290"/>
          <a:ext cx="8349749" cy="572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Readily available templates for design of webpages </a:t>
          </a:r>
          <a:endParaRPr lang="en-US" sz="1600" kern="1200"/>
        </a:p>
      </dsp:txBody>
      <dsp:txXfrm>
        <a:off x="2286873" y="2550290"/>
        <a:ext cx="8349749" cy="572130"/>
      </dsp:txXfrm>
    </dsp:sp>
    <dsp:sp modelId="{26DC013C-7536-4989-BD6B-31844EA98E46}">
      <dsp:nvSpPr>
        <dsp:cNvPr id="0" name=""/>
        <dsp:cNvSpPr/>
      </dsp:nvSpPr>
      <dsp:spPr>
        <a:xfrm>
          <a:off x="2127324" y="3122420"/>
          <a:ext cx="8509298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836AC-A972-4EC0-8D96-C3C724B63ED4}">
      <dsp:nvSpPr>
        <dsp:cNvPr id="0" name=""/>
        <dsp:cNvSpPr/>
      </dsp:nvSpPr>
      <dsp:spPr>
        <a:xfrm>
          <a:off x="0" y="3151642"/>
          <a:ext cx="10636623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845B8-6911-419B-A41D-53F59C3BC147}">
      <dsp:nvSpPr>
        <dsp:cNvPr id="0" name=""/>
        <dsp:cNvSpPr/>
      </dsp:nvSpPr>
      <dsp:spPr>
        <a:xfrm>
          <a:off x="0" y="3151642"/>
          <a:ext cx="2127324" cy="629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</a:rPr>
            <a:t>Apache </a:t>
          </a:r>
          <a:r>
            <a:rPr lang="en-US" sz="2000" kern="1200" err="1">
              <a:latin typeface="+mn-lt"/>
            </a:rPr>
            <a:t>WebServer</a:t>
          </a:r>
          <a:endParaRPr lang="en-US" sz="2000" kern="1200">
            <a:latin typeface="+mn-lt"/>
          </a:endParaRPr>
        </a:p>
      </dsp:txBody>
      <dsp:txXfrm>
        <a:off x="0" y="3151642"/>
        <a:ext cx="2127324" cy="629959"/>
      </dsp:txXfrm>
    </dsp:sp>
    <dsp:sp modelId="{009A200F-BA49-4CD0-91E6-E3472A624FF7}">
      <dsp:nvSpPr>
        <dsp:cNvPr id="0" name=""/>
        <dsp:cNvSpPr/>
      </dsp:nvSpPr>
      <dsp:spPr>
        <a:xfrm>
          <a:off x="2286873" y="3180249"/>
          <a:ext cx="8349749" cy="572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Calibri Light" panose="020F0302020204030204"/>
            </a:rPr>
            <a:t>Web</a:t>
          </a:r>
          <a:r>
            <a:rPr lang="en-US" sz="1600" kern="1200"/>
            <a:t> servers are </a:t>
          </a:r>
          <a:r>
            <a:rPr lang="en-US" sz="1600" b="1" kern="1200"/>
            <a:t>easy to customize environments</a:t>
          </a:r>
          <a:r>
            <a:rPr lang="en-US" sz="1600" kern="1200"/>
            <a:t>, they're fast, reliable, and highly secure</a:t>
          </a:r>
        </a:p>
      </dsp:txBody>
      <dsp:txXfrm>
        <a:off x="2286873" y="3180249"/>
        <a:ext cx="8349749" cy="572130"/>
      </dsp:txXfrm>
    </dsp:sp>
    <dsp:sp modelId="{0CE7280F-D0D2-49F5-883B-55D9320B6BA3}">
      <dsp:nvSpPr>
        <dsp:cNvPr id="0" name=""/>
        <dsp:cNvSpPr/>
      </dsp:nvSpPr>
      <dsp:spPr>
        <a:xfrm>
          <a:off x="2127324" y="3752379"/>
          <a:ext cx="8509298" cy="0"/>
        </a:xfrm>
        <a:prstGeom prst="line">
          <a:avLst/>
        </a:prstGeom>
        <a:solidFill>
          <a:schemeClr val="dk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81F22F-B1EA-4CCA-9B25-FB23C6256E3C}">
      <dsp:nvSpPr>
        <dsp:cNvPr id="0" name=""/>
        <dsp:cNvSpPr/>
      </dsp:nvSpPr>
      <dsp:spPr>
        <a:xfrm>
          <a:off x="4623" y="2732132"/>
          <a:ext cx="2691189" cy="99848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cs typeface="Calibri"/>
            </a:rPr>
            <a:t>Add Data Validation for all input fields</a:t>
          </a:r>
          <a:endParaRPr lang="en-US" sz="1400" kern="1200"/>
        </a:p>
      </dsp:txBody>
      <dsp:txXfrm>
        <a:off x="503866" y="2732132"/>
        <a:ext cx="1692704" cy="998485"/>
      </dsp:txXfrm>
    </dsp:sp>
    <dsp:sp modelId="{8C04B6CB-C57D-42A0-B6CE-95F2FBC5C306}">
      <dsp:nvSpPr>
        <dsp:cNvPr id="0" name=""/>
        <dsp:cNvSpPr/>
      </dsp:nvSpPr>
      <dsp:spPr>
        <a:xfrm>
          <a:off x="2426693" y="2693137"/>
          <a:ext cx="2691189" cy="107647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cs typeface="Calibri"/>
            </a:rPr>
            <a:t>Login and authentication for user access</a:t>
          </a:r>
          <a:endParaRPr lang="en-US" sz="1400" kern="1200"/>
        </a:p>
      </dsp:txBody>
      <dsp:txXfrm>
        <a:off x="2964931" y="2693137"/>
        <a:ext cx="1614714" cy="1076475"/>
      </dsp:txXfrm>
    </dsp:sp>
    <dsp:sp modelId="{1999784E-A73D-4281-ABB6-7DFC5AC0201D}">
      <dsp:nvSpPr>
        <dsp:cNvPr id="0" name=""/>
        <dsp:cNvSpPr/>
      </dsp:nvSpPr>
      <dsp:spPr>
        <a:xfrm>
          <a:off x="4848764" y="2693137"/>
          <a:ext cx="2691189" cy="107647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alibri Light" panose="020F0302020204030204"/>
            </a:rPr>
            <a:t>Implementing security layers into application</a:t>
          </a:r>
          <a:endParaRPr lang="en-US" sz="1400" kern="1200"/>
        </a:p>
      </dsp:txBody>
      <dsp:txXfrm>
        <a:off x="5387002" y="2693137"/>
        <a:ext cx="1614714" cy="1076475"/>
      </dsp:txXfrm>
    </dsp:sp>
    <dsp:sp modelId="{87AE0291-78C4-4101-B78A-FCCB5B638638}">
      <dsp:nvSpPr>
        <dsp:cNvPr id="0" name=""/>
        <dsp:cNvSpPr/>
      </dsp:nvSpPr>
      <dsp:spPr>
        <a:xfrm>
          <a:off x="7270835" y="2693137"/>
          <a:ext cx="2691189" cy="107647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cs typeface="Calibri"/>
            </a:rPr>
            <a:t>Open-sourcing of project with community development and maintenance</a:t>
          </a:r>
          <a:endParaRPr lang="en-US" sz="1400" kern="1200"/>
        </a:p>
      </dsp:txBody>
      <dsp:txXfrm>
        <a:off x="7809073" y="2693137"/>
        <a:ext cx="1614714" cy="10764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AED64-2FF0-4949-A4BC-642153DCD555}">
      <dsp:nvSpPr>
        <dsp:cNvPr id="0" name=""/>
        <dsp:cNvSpPr/>
      </dsp:nvSpPr>
      <dsp:spPr>
        <a:xfrm>
          <a:off x="8058098" y="2832979"/>
          <a:ext cx="2058076" cy="1333166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r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Separation of tasks, divide and conquer</a:t>
          </a:r>
          <a:endParaRPr lang="en-IN" sz="1200" kern="1200"/>
        </a:p>
      </dsp:txBody>
      <dsp:txXfrm>
        <a:off x="8704806" y="3195555"/>
        <a:ext cx="1382083" cy="941305"/>
      </dsp:txXfrm>
    </dsp:sp>
    <dsp:sp modelId="{6822B539-4DEA-4F41-BBAE-839379444347}">
      <dsp:nvSpPr>
        <dsp:cNvPr id="0" name=""/>
        <dsp:cNvSpPr/>
      </dsp:nvSpPr>
      <dsp:spPr>
        <a:xfrm>
          <a:off x="4700185" y="2832979"/>
          <a:ext cx="2058076" cy="1333166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Calibri Light" panose="020F0302020204030204"/>
            </a:rPr>
            <a:t>Jake-</a:t>
          </a:r>
          <a:r>
            <a:rPr lang="en-US" sz="1200" kern="1200"/>
            <a:t> Lead App Developer</a:t>
          </a:r>
          <a:endParaRPr lang="en-IN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JJ-</a:t>
          </a:r>
          <a:r>
            <a:rPr lang="en-US" sz="1200" kern="1200">
              <a:latin typeface="Calibri Light" panose="020F0302020204030204"/>
            </a:rPr>
            <a:t> Cloud Architect</a:t>
          </a:r>
          <a:endParaRPr lang="en-IN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Priya-</a:t>
          </a:r>
          <a:r>
            <a:rPr lang="en-US" sz="1200" kern="1200">
              <a:latin typeface="Calibri Light" panose="020F0302020204030204"/>
            </a:rPr>
            <a:t> Data Engineer</a:t>
          </a:r>
          <a:endParaRPr lang="en-IN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Vivi-</a:t>
          </a:r>
          <a:r>
            <a:rPr lang="en-US" sz="1200" kern="1200">
              <a:latin typeface="Calibri Light" panose="020F0302020204030204"/>
            </a:rPr>
            <a:t> UI designer</a:t>
          </a:r>
          <a:endParaRPr lang="en-IN" sz="1200" kern="1200"/>
        </a:p>
      </dsp:txBody>
      <dsp:txXfrm>
        <a:off x="4729470" y="3195555"/>
        <a:ext cx="1382083" cy="941305"/>
      </dsp:txXfrm>
    </dsp:sp>
    <dsp:sp modelId="{4728C194-4DED-4EBE-8C69-C18B34D851C3}">
      <dsp:nvSpPr>
        <dsp:cNvPr id="0" name=""/>
        <dsp:cNvSpPr/>
      </dsp:nvSpPr>
      <dsp:spPr>
        <a:xfrm>
          <a:off x="7959557" y="0"/>
          <a:ext cx="2255157" cy="1333166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Microsoft Teams channel, in person meetings</a:t>
          </a:r>
          <a:endParaRPr lang="en-IN" sz="1200" kern="1200"/>
        </a:p>
      </dsp:txBody>
      <dsp:txXfrm>
        <a:off x="8665390" y="29285"/>
        <a:ext cx="1520040" cy="941305"/>
      </dsp:txXfrm>
    </dsp:sp>
    <dsp:sp modelId="{EC6617A0-9F38-4D07-9A6E-B14CEBF653A3}">
      <dsp:nvSpPr>
        <dsp:cNvPr id="0" name=""/>
        <dsp:cNvSpPr/>
      </dsp:nvSpPr>
      <dsp:spPr>
        <a:xfrm>
          <a:off x="4532760" y="0"/>
          <a:ext cx="2392925" cy="1333166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Smooth collaboration utilizing standard communication technologies and responsibility allocation</a:t>
          </a:r>
          <a:endParaRPr lang="en-IN" sz="1200" kern="1200"/>
        </a:p>
      </dsp:txBody>
      <dsp:txXfrm>
        <a:off x="4562045" y="29285"/>
        <a:ext cx="1616477" cy="941305"/>
      </dsp:txXfrm>
    </dsp:sp>
    <dsp:sp modelId="{48D8AE82-3345-408E-AFE5-1C12496CF425}">
      <dsp:nvSpPr>
        <dsp:cNvPr id="0" name=""/>
        <dsp:cNvSpPr/>
      </dsp:nvSpPr>
      <dsp:spPr>
        <a:xfrm>
          <a:off x="5528135" y="237470"/>
          <a:ext cx="1803941" cy="1803941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Team Dynamics</a:t>
          </a:r>
          <a:endParaRPr lang="en-IN" sz="1200" kern="1200"/>
        </a:p>
      </dsp:txBody>
      <dsp:txXfrm>
        <a:off x="6056497" y="765832"/>
        <a:ext cx="1275579" cy="1275579"/>
      </dsp:txXfrm>
    </dsp:sp>
    <dsp:sp modelId="{2F401591-6CAE-486D-BCB4-443B3F0565D3}">
      <dsp:nvSpPr>
        <dsp:cNvPr id="0" name=""/>
        <dsp:cNvSpPr/>
      </dsp:nvSpPr>
      <dsp:spPr>
        <a:xfrm rot="5400000">
          <a:off x="7415399" y="237470"/>
          <a:ext cx="1803941" cy="1803941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Communication</a:t>
          </a:r>
          <a:endParaRPr lang="en-IN" sz="1200" kern="1200"/>
        </a:p>
      </dsp:txBody>
      <dsp:txXfrm rot="-5400000">
        <a:off x="7415399" y="765832"/>
        <a:ext cx="1275579" cy="1275579"/>
      </dsp:txXfrm>
    </dsp:sp>
    <dsp:sp modelId="{6203376A-325E-4B56-B849-69795DF2BE93}">
      <dsp:nvSpPr>
        <dsp:cNvPr id="0" name=""/>
        <dsp:cNvSpPr/>
      </dsp:nvSpPr>
      <dsp:spPr>
        <a:xfrm rot="10800000">
          <a:off x="7415399" y="2124734"/>
          <a:ext cx="1803941" cy="1803941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Effectiveness</a:t>
          </a:r>
          <a:endParaRPr lang="en-IN" sz="1200" kern="1200"/>
        </a:p>
      </dsp:txBody>
      <dsp:txXfrm rot="10800000">
        <a:off x="7415399" y="2124734"/>
        <a:ext cx="1275579" cy="1275579"/>
      </dsp:txXfrm>
    </dsp:sp>
    <dsp:sp modelId="{7F106C75-BEA6-4329-8055-602258A43618}">
      <dsp:nvSpPr>
        <dsp:cNvPr id="0" name=""/>
        <dsp:cNvSpPr/>
      </dsp:nvSpPr>
      <dsp:spPr>
        <a:xfrm rot="16200000">
          <a:off x="5528135" y="2124734"/>
          <a:ext cx="1803941" cy="1803941"/>
        </a:xfrm>
        <a:prstGeom prst="pieWedg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Calibri Light" panose="020F0302020204030204"/>
            </a:rPr>
            <a:t>Responsibilities</a:t>
          </a:r>
          <a:endParaRPr lang="en-IN" sz="1300" kern="1200">
            <a:latin typeface="Calibri Light" panose="020F0302020204030204"/>
          </a:endParaRPr>
        </a:p>
      </dsp:txBody>
      <dsp:txXfrm rot="5400000">
        <a:off x="6056497" y="2124734"/>
        <a:ext cx="1275579" cy="1275579"/>
      </dsp:txXfrm>
    </dsp:sp>
    <dsp:sp modelId="{A0BC4A57-AC89-45F7-BBB8-94CE4C7B05B7}">
      <dsp:nvSpPr>
        <dsp:cNvPr id="0" name=""/>
        <dsp:cNvSpPr/>
      </dsp:nvSpPr>
      <dsp:spPr>
        <a:xfrm>
          <a:off x="7062318" y="1708119"/>
          <a:ext cx="622838" cy="541598"/>
        </a:xfrm>
        <a:prstGeom prst="circular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6A35A-F213-4745-B7A9-8C9758EE8BE1}">
      <dsp:nvSpPr>
        <dsp:cNvPr id="0" name=""/>
        <dsp:cNvSpPr/>
      </dsp:nvSpPr>
      <dsp:spPr>
        <a:xfrm rot="10800000">
          <a:off x="7062318" y="1916427"/>
          <a:ext cx="622838" cy="541598"/>
        </a:xfrm>
        <a:prstGeom prst="circular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71008-4308-492C-B4DB-1A7EAAC8CED4}">
      <dsp:nvSpPr>
        <dsp:cNvPr id="0" name=""/>
        <dsp:cNvSpPr/>
      </dsp:nvSpPr>
      <dsp:spPr>
        <a:xfrm>
          <a:off x="0" y="964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7BF815-804E-44CF-BDB6-91F9D0BCFAB6}">
      <dsp:nvSpPr>
        <dsp:cNvPr id="0" name=""/>
        <dsp:cNvSpPr/>
      </dsp:nvSpPr>
      <dsp:spPr>
        <a:xfrm>
          <a:off x="0" y="964"/>
          <a:ext cx="10410524" cy="658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User Story</a:t>
          </a:r>
        </a:p>
      </dsp:txBody>
      <dsp:txXfrm>
        <a:off x="0" y="964"/>
        <a:ext cx="10410524" cy="658058"/>
      </dsp:txXfrm>
    </dsp:sp>
    <dsp:sp modelId="{7414E9B3-1AB1-4BBE-AF61-9854FB097AB9}">
      <dsp:nvSpPr>
        <dsp:cNvPr id="0" name=""/>
        <dsp:cNvSpPr/>
      </dsp:nvSpPr>
      <dsp:spPr>
        <a:xfrm>
          <a:off x="0" y="659023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F7E1D0-CECA-4D56-AA70-465D4A308D98}">
      <dsp:nvSpPr>
        <dsp:cNvPr id="0" name=""/>
        <dsp:cNvSpPr/>
      </dsp:nvSpPr>
      <dsp:spPr>
        <a:xfrm>
          <a:off x="0" y="659023"/>
          <a:ext cx="10410524" cy="658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Risks and Mitigations Expanded</a:t>
          </a:r>
        </a:p>
      </dsp:txBody>
      <dsp:txXfrm>
        <a:off x="0" y="659023"/>
        <a:ext cx="10410524" cy="658058"/>
      </dsp:txXfrm>
    </dsp:sp>
    <dsp:sp modelId="{BFF08A77-23B1-4AD9-B3FE-34B61D776EF3}">
      <dsp:nvSpPr>
        <dsp:cNvPr id="0" name=""/>
        <dsp:cNvSpPr/>
      </dsp:nvSpPr>
      <dsp:spPr>
        <a:xfrm>
          <a:off x="0" y="1317081"/>
          <a:ext cx="1041052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2705AD-7186-41F0-952B-C98B4E3C41FC}">
      <dsp:nvSpPr>
        <dsp:cNvPr id="0" name=""/>
        <dsp:cNvSpPr/>
      </dsp:nvSpPr>
      <dsp:spPr>
        <a:xfrm>
          <a:off x="0" y="1317081"/>
          <a:ext cx="10410524" cy="658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Model</a:t>
          </a:r>
        </a:p>
      </dsp:txBody>
      <dsp:txXfrm>
        <a:off x="0" y="1317081"/>
        <a:ext cx="10410524" cy="6580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0CA9F-07D8-45C9-8271-8B7DFC6732F0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773C0-E345-47ED-8BF2-DC0D888C8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Should this stay looking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773C0-E345-47ED-8BF2-DC0D888C8B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30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773C0-E345-47ED-8BF2-DC0D888C8B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88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773C0-E345-47ED-8BF2-DC0D888C8B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9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316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158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894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357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080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06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880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52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45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989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67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0E68B-CA0D-464B-99F1-A7000A9742EE}" type="datetimeFigureOut">
              <a:rPr lang="en-IN" smtClean="0"/>
              <a:t>08-11-2021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1363F-EE09-4D38-B410-ED3535AEC6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407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26" Type="http://schemas.openxmlformats.org/officeDocument/2006/relationships/image" Target="../media/image46.sv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sv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akejose@iu.edu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jjbogner@iu.edu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phuddar@iu.edu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varmacos@iu.ed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mailto:jjbogner@iu.edu" TargetMode="External"/><Relationship Id="rId7" Type="http://schemas.openxmlformats.org/officeDocument/2006/relationships/hyperlink" Target="mailto:jakejose@iu.edu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mailto:phuddar@iu.edu" TargetMode="External"/><Relationship Id="rId4" Type="http://schemas.openxmlformats.org/officeDocument/2006/relationships/image" Target="../media/image3.jpeg"/><Relationship Id="rId9" Type="http://schemas.openxmlformats.org/officeDocument/2006/relationships/hyperlink" Target="mailto:varmacos@iu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ec2-3-142-230-1.us-east-2.compute.amazonaws.com/statu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80821012-8760-41DC-8824-CAF83DEE7D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D316C2-701B-452F-B256-D599F8155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0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Indiana Soccer Referees Association UI Transformation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E61EB-D9AD-4887-B539-09E37929A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 19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2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8CBB-FF43-43F9-821B-8D3DE7CCB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Vision for the future...</a:t>
            </a:r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666D4D-5342-41CD-B4BA-FA7DBC4808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180035"/>
              </p:ext>
            </p:extLst>
          </p:nvPr>
        </p:nvGraphicFramePr>
        <p:xfrm>
          <a:off x="838200" y="395250"/>
          <a:ext cx="9966648" cy="646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496AB42-1C1E-43F1-B1A6-E682CB7097D8}"/>
              </a:ext>
            </a:extLst>
          </p:cNvPr>
          <p:cNvSpPr/>
          <p:nvPr/>
        </p:nvSpPr>
        <p:spPr>
          <a:xfrm>
            <a:off x="838200" y="4783001"/>
            <a:ext cx="9966649" cy="683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cs typeface="Calibri"/>
              </a:rPr>
              <a:t>Estimated Costs- Development Costs - $40 x 300hrs = $12000</a:t>
            </a:r>
          </a:p>
          <a:p>
            <a:pPr algn="ctr"/>
            <a:endParaRPr lang="en-US"/>
          </a:p>
        </p:txBody>
      </p:sp>
      <p:pic>
        <p:nvPicPr>
          <p:cNvPr id="17" name="Graphic 16" descr="Shield Tick with solid fill">
            <a:extLst>
              <a:ext uri="{FF2B5EF4-FFF2-40B4-BE49-F238E27FC236}">
                <a16:creationId xmlns:a16="http://schemas.microsoft.com/office/drawing/2014/main" id="{174D0DF3-6418-46DD-BD16-3E829903C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21225" y="1941385"/>
            <a:ext cx="914400" cy="914400"/>
          </a:xfrm>
          <a:prstGeom prst="rect">
            <a:avLst/>
          </a:prstGeom>
        </p:spPr>
      </p:pic>
      <p:pic>
        <p:nvPicPr>
          <p:cNvPr id="21" name="Graphic 20" descr="Disk with solid fill">
            <a:extLst>
              <a:ext uri="{FF2B5EF4-FFF2-40B4-BE49-F238E27FC236}">
                <a16:creationId xmlns:a16="http://schemas.microsoft.com/office/drawing/2014/main" id="{C261598D-3A42-4BFA-8855-208419BC48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6277" y="1941385"/>
            <a:ext cx="914400" cy="914400"/>
          </a:xfrm>
          <a:prstGeom prst="rect">
            <a:avLst/>
          </a:prstGeom>
        </p:spPr>
      </p:pic>
      <p:pic>
        <p:nvPicPr>
          <p:cNvPr id="23" name="Graphic 22" descr="Group of men with solid fill">
            <a:extLst>
              <a:ext uri="{FF2B5EF4-FFF2-40B4-BE49-F238E27FC236}">
                <a16:creationId xmlns:a16="http://schemas.microsoft.com/office/drawing/2014/main" id="{DE50555E-E887-44BA-B26A-FF2C5E6748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28878" y="1863571"/>
            <a:ext cx="914400" cy="914400"/>
          </a:xfrm>
          <a:prstGeom prst="rect">
            <a:avLst/>
          </a:prstGeom>
        </p:spPr>
      </p:pic>
      <p:pic>
        <p:nvPicPr>
          <p:cNvPr id="25" name="Graphic 24" descr="Employee badge with solid fill">
            <a:extLst>
              <a:ext uri="{FF2B5EF4-FFF2-40B4-BE49-F238E27FC236}">
                <a16:creationId xmlns:a16="http://schemas.microsoft.com/office/drawing/2014/main" id="{0BB1C583-F70A-4B2F-AEC1-C49220A2CE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01930" y="1913250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49DE998-9DF3-46C2-A082-BD88D1D0D372}"/>
              </a:ext>
            </a:extLst>
          </p:cNvPr>
          <p:cNvSpPr/>
          <p:nvPr/>
        </p:nvSpPr>
        <p:spPr>
          <a:xfrm>
            <a:off x="0" y="617444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9126EC72-080D-4F4F-A876-99C192310EEB}"/>
              </a:ext>
            </a:extLst>
          </p:cNvPr>
          <p:cNvSpPr/>
          <p:nvPr/>
        </p:nvSpPr>
        <p:spPr>
          <a:xfrm>
            <a:off x="8270349" y="635706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9FC7D8B8-030E-4382-AACE-AA4B48A8F3B8}"/>
              </a:ext>
            </a:extLst>
          </p:cNvPr>
          <p:cNvSpPr/>
          <p:nvPr/>
        </p:nvSpPr>
        <p:spPr>
          <a:xfrm>
            <a:off x="6398818" y="6355699"/>
            <a:ext cx="2162053" cy="368486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29" name="Slide Number Placeholder 14">
            <a:extLst>
              <a:ext uri="{FF2B5EF4-FFF2-40B4-BE49-F238E27FC236}">
                <a16:creationId xmlns:a16="http://schemas.microsoft.com/office/drawing/2014/main" id="{C2B9AA07-7C07-4F83-BF53-73E399115287}"/>
              </a:ext>
            </a:extLst>
          </p:cNvPr>
          <p:cNvSpPr txBox="1">
            <a:spLocks/>
          </p:cNvSpPr>
          <p:nvPr/>
        </p:nvSpPr>
        <p:spPr>
          <a:xfrm>
            <a:off x="9186078" y="6337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10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479F4055-8699-41D6-A393-01156613A05A}"/>
              </a:ext>
            </a:extLst>
          </p:cNvPr>
          <p:cNvSpPr/>
          <p:nvPr/>
        </p:nvSpPr>
        <p:spPr>
          <a:xfrm>
            <a:off x="4446272" y="6350289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D3B356A0-79FA-4587-B5FA-076E1EAA3A30}"/>
              </a:ext>
            </a:extLst>
          </p:cNvPr>
          <p:cNvSpPr/>
          <p:nvPr/>
        </p:nvSpPr>
        <p:spPr>
          <a:xfrm>
            <a:off x="1784405" y="6352994"/>
            <a:ext cx="2952389" cy="365760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Demonstration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B4D75D83-D9D5-46A6-9A98-8E7B53295FB4}"/>
              </a:ext>
            </a:extLst>
          </p:cNvPr>
          <p:cNvSpPr/>
          <p:nvPr/>
        </p:nvSpPr>
        <p:spPr>
          <a:xfrm>
            <a:off x="937847" y="6337748"/>
            <a:ext cx="1787129" cy="385073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7955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1EFB-07B0-4B46-8AFE-85CF4229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44" y="309839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/>
              <a:t>Design Process</a:t>
            </a:r>
            <a:endParaRPr lang="en-IN" sz="3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1BD21-596A-4C69-820E-F09143307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530" y="1634142"/>
            <a:ext cx="10515600" cy="4351338"/>
          </a:xfrm>
        </p:spPr>
        <p:txBody>
          <a:bodyPr/>
          <a:lstStyle/>
          <a:p>
            <a:endParaRPr lang="en-US"/>
          </a:p>
          <a:p>
            <a:endParaRPr lang="en-IN"/>
          </a:p>
        </p:txBody>
      </p:sp>
      <p:pic>
        <p:nvPicPr>
          <p:cNvPr id="12" name="Picture 41">
            <a:extLst>
              <a:ext uri="{FF2B5EF4-FFF2-40B4-BE49-F238E27FC236}">
                <a16:creationId xmlns:a16="http://schemas.microsoft.com/office/drawing/2014/main" id="{0535C1BB-1B46-4DD7-BEBC-F57447663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54" y="2507761"/>
            <a:ext cx="1651381" cy="1636143"/>
          </a:xfrm>
          <a:prstGeom prst="rect">
            <a:avLst/>
          </a:prstGeom>
        </p:spPr>
      </p:pic>
      <p:pic>
        <p:nvPicPr>
          <p:cNvPr id="13" name="Picture 7" descr="A picture containing outdoor, microphone&#10;&#10;Description automatically generated">
            <a:extLst>
              <a:ext uri="{FF2B5EF4-FFF2-40B4-BE49-F238E27FC236}">
                <a16:creationId xmlns:a16="http://schemas.microsoft.com/office/drawing/2014/main" id="{C4EE1DA6-F776-401B-8DB3-2CF60D8C4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61" y="1084405"/>
            <a:ext cx="4513964" cy="4540368"/>
          </a:xfrm>
          <a:prstGeom prst="rect">
            <a:avLst/>
          </a:prstGeom>
        </p:spPr>
      </p:pic>
      <p:pic>
        <p:nvPicPr>
          <p:cNvPr id="14" name="Picture 17">
            <a:extLst>
              <a:ext uri="{FF2B5EF4-FFF2-40B4-BE49-F238E27FC236}">
                <a16:creationId xmlns:a16="http://schemas.microsoft.com/office/drawing/2014/main" id="{0BAC3D44-2D00-4A5C-8A4E-4D311C4F9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449" y="1717196"/>
            <a:ext cx="789480" cy="789710"/>
          </a:xfrm>
          <a:prstGeom prst="rect">
            <a:avLst/>
          </a:prstGeom>
        </p:spPr>
      </p:pic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896C0AB5-FF82-4887-A726-D7561E345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385" y="3408593"/>
            <a:ext cx="789480" cy="789710"/>
          </a:xfrm>
          <a:prstGeom prst="rect">
            <a:avLst/>
          </a:prstGeom>
        </p:spPr>
      </p:pic>
      <p:pic>
        <p:nvPicPr>
          <p:cNvPr id="16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9CD1DB27-EEBC-412F-AF66-CE02D266B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829" y="4955085"/>
            <a:ext cx="789480" cy="789710"/>
          </a:xfrm>
          <a:prstGeom prst="rect">
            <a:avLst/>
          </a:prstGeom>
        </p:spPr>
      </p:pic>
      <p:pic>
        <p:nvPicPr>
          <p:cNvPr id="17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086996D2-ABA1-4F5F-AA5F-89B7E1C5B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755" y="730935"/>
            <a:ext cx="789480" cy="789710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FF2B9CDB-681A-45C1-9A85-6B6922698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626" y="1710634"/>
            <a:ext cx="789480" cy="789710"/>
          </a:xfrm>
          <a:prstGeom prst="rect">
            <a:avLst/>
          </a:prstGeom>
        </p:spPr>
      </p:pic>
      <p:pic>
        <p:nvPicPr>
          <p:cNvPr id="19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82713309-C065-4744-BF25-FF860687C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47" y="3457192"/>
            <a:ext cx="789480" cy="789710"/>
          </a:xfrm>
          <a:prstGeom prst="rect">
            <a:avLst/>
          </a:prstGeom>
        </p:spPr>
      </p:pic>
      <p:pic>
        <p:nvPicPr>
          <p:cNvPr id="20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AB9F7D2D-0902-405D-8BDC-DC123F64D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703" y="5003232"/>
            <a:ext cx="789480" cy="789710"/>
          </a:xfrm>
          <a:prstGeom prst="rect">
            <a:avLst/>
          </a:prstGeom>
        </p:spPr>
      </p:pic>
      <p:pic>
        <p:nvPicPr>
          <p:cNvPr id="21" name="Picture 24">
            <a:extLst>
              <a:ext uri="{FF2B5EF4-FFF2-40B4-BE49-F238E27FC236}">
                <a16:creationId xmlns:a16="http://schemas.microsoft.com/office/drawing/2014/main" id="{D9602289-ACFD-4EB1-ADA3-35A5C809D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511" y="2058451"/>
            <a:ext cx="1844593" cy="99951"/>
          </a:xfrm>
          <a:prstGeom prst="rect">
            <a:avLst/>
          </a:prstGeom>
        </p:spPr>
      </p:pic>
      <p:pic>
        <p:nvPicPr>
          <p:cNvPr id="22" name="Picture 24">
            <a:extLst>
              <a:ext uri="{FF2B5EF4-FFF2-40B4-BE49-F238E27FC236}">
                <a16:creationId xmlns:a16="http://schemas.microsoft.com/office/drawing/2014/main" id="{89559DFA-8719-4AEA-A5C0-6D051537F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145" y="3751607"/>
            <a:ext cx="1844593" cy="99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5417E4-9BF0-4458-8D4C-1D62FBF2D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930" y="5199532"/>
            <a:ext cx="1844593" cy="99951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8F381A66-73AC-452F-B2F6-389B5B7F0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953" y="2080904"/>
            <a:ext cx="2190422" cy="999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80861C-960D-486A-86DE-B1C02B7FA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996" y="3802223"/>
            <a:ext cx="1844593" cy="99951"/>
          </a:xfrm>
          <a:prstGeom prst="rect">
            <a:avLst/>
          </a:prstGeom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E0D98EB0-8D70-48B9-84F1-EABFAD503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594" y="5300586"/>
            <a:ext cx="1844593" cy="99951"/>
          </a:xfrm>
          <a:prstGeom prst="rect">
            <a:avLst/>
          </a:prstGeom>
        </p:spPr>
      </p:pic>
      <p:pic>
        <p:nvPicPr>
          <p:cNvPr id="27" name="Picture 24">
            <a:extLst>
              <a:ext uri="{FF2B5EF4-FFF2-40B4-BE49-F238E27FC236}">
                <a16:creationId xmlns:a16="http://schemas.microsoft.com/office/drawing/2014/main" id="{D3A12CC3-F276-4F1C-9A94-368FBA8F1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884" y="970163"/>
            <a:ext cx="2928495" cy="77372"/>
          </a:xfrm>
          <a:prstGeom prst="rect">
            <a:avLst/>
          </a:prstGeom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48EC21EA-6DC8-48E7-BFF3-7917877B5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879" y="1708523"/>
            <a:ext cx="90266" cy="541309"/>
          </a:xfrm>
          <a:prstGeom prst="rect">
            <a:avLst/>
          </a:prstGeom>
        </p:spPr>
      </p:pic>
      <p:pic>
        <p:nvPicPr>
          <p:cNvPr id="29" name="Picture 9">
            <a:extLst>
              <a:ext uri="{FF2B5EF4-FFF2-40B4-BE49-F238E27FC236}">
                <a16:creationId xmlns:a16="http://schemas.microsoft.com/office/drawing/2014/main" id="{F3FDD930-9428-47B5-83D5-FAC6F8F81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6747" y="2400111"/>
            <a:ext cx="508863" cy="384954"/>
          </a:xfrm>
          <a:prstGeom prst="rect">
            <a:avLst/>
          </a:prstGeom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D9DFB8F9-D532-423E-A222-DF9A322EFD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1962" y="3540234"/>
            <a:ext cx="627899" cy="290064"/>
          </a:xfrm>
          <a:prstGeom prst="rect">
            <a:avLst/>
          </a:prstGeom>
        </p:spPr>
      </p:pic>
      <p:pic>
        <p:nvPicPr>
          <p:cNvPr id="31" name="Picture 12">
            <a:extLst>
              <a:ext uri="{FF2B5EF4-FFF2-40B4-BE49-F238E27FC236}">
                <a16:creationId xmlns:a16="http://schemas.microsoft.com/office/drawing/2014/main" id="{CABE590F-7159-4E36-9C6F-F42A4EAFD9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5422" y="4403955"/>
            <a:ext cx="332650" cy="503567"/>
          </a:xfrm>
          <a:prstGeom prst="rect">
            <a:avLst/>
          </a:prstGeom>
        </p:spPr>
      </p:pic>
      <p:pic>
        <p:nvPicPr>
          <p:cNvPr id="32" name="Picture 13">
            <a:extLst>
              <a:ext uri="{FF2B5EF4-FFF2-40B4-BE49-F238E27FC236}">
                <a16:creationId xmlns:a16="http://schemas.microsoft.com/office/drawing/2014/main" id="{BB39D07F-C7D0-4E3B-94E5-FCF2DB3807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1837" y="4375379"/>
            <a:ext cx="318626" cy="546341"/>
          </a:xfrm>
          <a:prstGeom prst="rect">
            <a:avLst/>
          </a:prstGeom>
        </p:spPr>
      </p:pic>
      <p:pic>
        <p:nvPicPr>
          <p:cNvPr id="33" name="Picture 14">
            <a:extLst>
              <a:ext uri="{FF2B5EF4-FFF2-40B4-BE49-F238E27FC236}">
                <a16:creationId xmlns:a16="http://schemas.microsoft.com/office/drawing/2014/main" id="{FDA307CD-FA30-4B12-910C-BC4E37EC03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3406" y="3607090"/>
            <a:ext cx="656309" cy="256995"/>
          </a:xfrm>
          <a:prstGeom prst="rect">
            <a:avLst/>
          </a:prstGeom>
        </p:spPr>
      </p:pic>
      <p:pic>
        <p:nvPicPr>
          <p:cNvPr id="34" name="Picture 29" descr="A picture containing text&#10;&#10;Description automatically generated">
            <a:extLst>
              <a:ext uri="{FF2B5EF4-FFF2-40B4-BE49-F238E27FC236}">
                <a16:creationId xmlns:a16="http://schemas.microsoft.com/office/drawing/2014/main" id="{ACADEA93-BA3A-4071-8305-3A44B659D7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0027" y="2404962"/>
            <a:ext cx="499155" cy="3608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8269BAD-8A45-4C63-9856-2D6324CA7A0B}"/>
              </a:ext>
            </a:extLst>
          </p:cNvPr>
          <p:cNvSpPr txBox="1"/>
          <p:nvPr/>
        </p:nvSpPr>
        <p:spPr>
          <a:xfrm>
            <a:off x="8461828" y="1814749"/>
            <a:ext cx="1522789" cy="195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200" b="1"/>
              <a:t>2. Timeline Prospective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7365FF-7AB6-41C5-9EA6-66904B887149}"/>
              </a:ext>
            </a:extLst>
          </p:cNvPr>
          <p:cNvSpPr txBox="1"/>
          <p:nvPr/>
        </p:nvSpPr>
        <p:spPr>
          <a:xfrm>
            <a:off x="7430382" y="722917"/>
            <a:ext cx="3368166" cy="195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 b="1"/>
              <a:t>1. Understand situation and requirement evaluation </a:t>
            </a:r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77D294-BFB6-42E2-81AB-8B63D893751C}"/>
              </a:ext>
            </a:extLst>
          </p:cNvPr>
          <p:cNvSpPr txBox="1"/>
          <p:nvPr/>
        </p:nvSpPr>
        <p:spPr>
          <a:xfrm>
            <a:off x="8787031" y="3512790"/>
            <a:ext cx="766364" cy="195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 b="1"/>
              <a:t>User Stories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578D46-56BD-49D3-8817-716EAA47E8F0}"/>
              </a:ext>
            </a:extLst>
          </p:cNvPr>
          <p:cNvSpPr txBox="1"/>
          <p:nvPr/>
        </p:nvSpPr>
        <p:spPr>
          <a:xfrm>
            <a:off x="7680472" y="4983916"/>
            <a:ext cx="865493" cy="195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 b="1"/>
              <a:t>Website Shell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CA7E8E-8BD6-4F3A-BB9C-B96A4E38818A}"/>
              </a:ext>
            </a:extLst>
          </p:cNvPr>
          <p:cNvSpPr txBox="1"/>
          <p:nvPr/>
        </p:nvSpPr>
        <p:spPr>
          <a:xfrm>
            <a:off x="2383846" y="5020295"/>
            <a:ext cx="1279389" cy="195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 b="1"/>
              <a:t>5. Content Creation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23FE79-8B05-4C02-99DE-31F76BC807F5}"/>
              </a:ext>
            </a:extLst>
          </p:cNvPr>
          <p:cNvSpPr txBox="1"/>
          <p:nvPr/>
        </p:nvSpPr>
        <p:spPr>
          <a:xfrm>
            <a:off x="1213804" y="3526983"/>
            <a:ext cx="1917513" cy="195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 b="1"/>
              <a:t>6. Website Widget Integration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D2C960-2A10-46C8-8608-A143C99B41DC}"/>
              </a:ext>
            </a:extLst>
          </p:cNvPr>
          <p:cNvSpPr txBox="1"/>
          <p:nvPr/>
        </p:nvSpPr>
        <p:spPr>
          <a:xfrm>
            <a:off x="1561986" y="1804913"/>
            <a:ext cx="1643720" cy="195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 b="1">
                <a:solidFill>
                  <a:schemeClr val="bg1"/>
                </a:solidFill>
              </a:rPr>
              <a:t>Automize and Pivot Sales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C99F8F-99AA-4334-A44F-EE7E72A67D3E}"/>
              </a:ext>
            </a:extLst>
          </p:cNvPr>
          <p:cNvSpPr txBox="1"/>
          <p:nvPr/>
        </p:nvSpPr>
        <p:spPr>
          <a:xfrm>
            <a:off x="7714824" y="5351153"/>
            <a:ext cx="2714397" cy="195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Create ghost website for a starting off point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82B838-19DB-4631-BC87-0D067D30C1A7}"/>
              </a:ext>
            </a:extLst>
          </p:cNvPr>
          <p:cNvSpPr txBox="1"/>
          <p:nvPr/>
        </p:nvSpPr>
        <p:spPr>
          <a:xfrm>
            <a:off x="7472529" y="1023571"/>
            <a:ext cx="3920497" cy="429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Attend discovery meetings to understand the problem at hand 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and decide how we will choose a solution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3F4CB8-03FF-401E-8BA8-FE9C5D372117}"/>
              </a:ext>
            </a:extLst>
          </p:cNvPr>
          <p:cNvSpPr txBox="1"/>
          <p:nvPr/>
        </p:nvSpPr>
        <p:spPr>
          <a:xfrm>
            <a:off x="8711195" y="3890819"/>
            <a:ext cx="2667974" cy="195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Design user stories and acceptance criteria</a:t>
            </a: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7FDF659-09B9-4ABB-81D2-A824F13C9CD2}"/>
              </a:ext>
            </a:extLst>
          </p:cNvPr>
          <p:cNvSpPr txBox="1"/>
          <p:nvPr/>
        </p:nvSpPr>
        <p:spPr>
          <a:xfrm>
            <a:off x="765843" y="3955047"/>
            <a:ext cx="2574936" cy="663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Integrate JavaScript and PHP information 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into website</a:t>
            </a:r>
            <a:endParaRPr lang="en-US"/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and consuming data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97B7EE-3CE7-4CB5-B8D7-ED4E1915361B}"/>
              </a:ext>
            </a:extLst>
          </p:cNvPr>
          <p:cNvSpPr txBox="1"/>
          <p:nvPr/>
        </p:nvSpPr>
        <p:spPr>
          <a:xfrm>
            <a:off x="1153842" y="5401183"/>
            <a:ext cx="3105337" cy="429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Write material that meets acceptance criteria and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 reaches scope of situation</a:t>
            </a:r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88FAE7-41CF-4925-BA52-898A76164482}"/>
              </a:ext>
            </a:extLst>
          </p:cNvPr>
          <p:cNvSpPr txBox="1"/>
          <p:nvPr/>
        </p:nvSpPr>
        <p:spPr>
          <a:xfrm>
            <a:off x="519777" y="2205642"/>
            <a:ext cx="3017429" cy="429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Test website features using internal and external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actors before final push</a:t>
            </a: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1F37A8-0E8E-4DCF-8CDA-D585F36721AE}"/>
              </a:ext>
            </a:extLst>
          </p:cNvPr>
          <p:cNvSpPr txBox="1"/>
          <p:nvPr/>
        </p:nvSpPr>
        <p:spPr>
          <a:xfrm>
            <a:off x="8457917" y="2211268"/>
            <a:ext cx="2940228" cy="429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Decide upon timeline for project completion to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/>
              <a:t>accommodate set deadlines</a:t>
            </a:r>
          </a:p>
        </p:txBody>
      </p:sp>
      <p:pic>
        <p:nvPicPr>
          <p:cNvPr id="49" name="Graphic 4" descr="Robot Hand outline">
            <a:extLst>
              <a:ext uri="{FF2B5EF4-FFF2-40B4-BE49-F238E27FC236}">
                <a16:creationId xmlns:a16="http://schemas.microsoft.com/office/drawing/2014/main" id="{C1DE5003-FAC6-400F-9235-1B864848BA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942110" y="1807003"/>
            <a:ext cx="536028" cy="555477"/>
          </a:xfrm>
          <a:prstGeom prst="rect">
            <a:avLst/>
          </a:prstGeom>
        </p:spPr>
      </p:pic>
      <p:pic>
        <p:nvPicPr>
          <p:cNvPr id="50" name="Graphic 29" descr="Users with solid fill">
            <a:extLst>
              <a:ext uri="{FF2B5EF4-FFF2-40B4-BE49-F238E27FC236}">
                <a16:creationId xmlns:a16="http://schemas.microsoft.com/office/drawing/2014/main" id="{6535693E-34FE-40AE-8BD5-D77044E812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8501" y="815534"/>
            <a:ext cx="587282" cy="593934"/>
          </a:xfrm>
          <a:prstGeom prst="rect">
            <a:avLst/>
          </a:prstGeom>
        </p:spPr>
      </p:pic>
      <p:pic>
        <p:nvPicPr>
          <p:cNvPr id="51" name="Graphic 30" descr="Money outline">
            <a:extLst>
              <a:ext uri="{FF2B5EF4-FFF2-40B4-BE49-F238E27FC236}">
                <a16:creationId xmlns:a16="http://schemas.microsoft.com/office/drawing/2014/main" id="{19DBB7CE-92FF-424D-B087-E25C1B6C36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806399" y="5026666"/>
            <a:ext cx="548842" cy="555478"/>
          </a:xfrm>
          <a:prstGeom prst="rect">
            <a:avLst/>
          </a:prstGeom>
        </p:spPr>
      </p:pic>
      <p:pic>
        <p:nvPicPr>
          <p:cNvPr id="52" name="Graphic 38" descr="Handshake with solid fill">
            <a:extLst>
              <a:ext uri="{FF2B5EF4-FFF2-40B4-BE49-F238E27FC236}">
                <a16:creationId xmlns:a16="http://schemas.microsoft.com/office/drawing/2014/main" id="{2FD0E4FA-5331-4FC1-A36F-B5E3C0B888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23880" y="1839140"/>
            <a:ext cx="542434" cy="536249"/>
          </a:xfrm>
          <a:prstGeom prst="rect">
            <a:avLst/>
          </a:prstGeom>
        </p:spPr>
      </p:pic>
      <p:pic>
        <p:nvPicPr>
          <p:cNvPr id="53" name="Graphic 47" descr="Document outline">
            <a:extLst>
              <a:ext uri="{FF2B5EF4-FFF2-40B4-BE49-F238E27FC236}">
                <a16:creationId xmlns:a16="http://schemas.microsoft.com/office/drawing/2014/main" id="{407D397A-C098-490F-BDF5-CDD709CB0F5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804104" y="3527754"/>
            <a:ext cx="523216" cy="549068"/>
          </a:xfrm>
          <a:prstGeom prst="rect">
            <a:avLst/>
          </a:prstGeom>
        </p:spPr>
      </p:pic>
      <p:pic>
        <p:nvPicPr>
          <p:cNvPr id="54" name="Graphic 48" descr="Brain in head outline">
            <a:extLst>
              <a:ext uri="{FF2B5EF4-FFF2-40B4-BE49-F238E27FC236}">
                <a16:creationId xmlns:a16="http://schemas.microsoft.com/office/drawing/2014/main" id="{6CF34C79-D1E5-4E4F-82C0-111D0AC0E7C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04615" y="5078570"/>
            <a:ext cx="638535" cy="645208"/>
          </a:xfrm>
          <a:prstGeom prst="rect">
            <a:avLst/>
          </a:prstGeom>
        </p:spPr>
      </p:pic>
      <p:pic>
        <p:nvPicPr>
          <p:cNvPr id="55" name="Graphic 49" descr="Server outline">
            <a:extLst>
              <a:ext uri="{FF2B5EF4-FFF2-40B4-BE49-F238E27FC236}">
                <a16:creationId xmlns:a16="http://schemas.microsoft.com/office/drawing/2014/main" id="{874FD873-A80C-410C-AAF3-84218389BA8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52927" y="3539346"/>
            <a:ext cx="561654" cy="60034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04D9AE8-6341-463E-B433-E4BBC6FCCCF8}"/>
              </a:ext>
            </a:extLst>
          </p:cNvPr>
          <p:cNvSpPr txBox="1"/>
          <p:nvPr/>
        </p:nvSpPr>
        <p:spPr>
          <a:xfrm>
            <a:off x="1198046" y="1814749"/>
            <a:ext cx="1567160" cy="195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36576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1200" b="1"/>
              <a:t>7. Testing and Final Push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A94A598-6C25-4D73-86D9-0AB6B7EBFD63}"/>
              </a:ext>
            </a:extLst>
          </p:cNvPr>
          <p:cNvSpPr/>
          <p:nvPr/>
        </p:nvSpPr>
        <p:spPr>
          <a:xfrm>
            <a:off x="0" y="617444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Pentagon 78">
            <a:extLst>
              <a:ext uri="{FF2B5EF4-FFF2-40B4-BE49-F238E27FC236}">
                <a16:creationId xmlns:a16="http://schemas.microsoft.com/office/drawing/2014/main" id="{E9F683F4-F46C-4341-A514-4020A87A6A50}"/>
              </a:ext>
            </a:extLst>
          </p:cNvPr>
          <p:cNvSpPr/>
          <p:nvPr/>
        </p:nvSpPr>
        <p:spPr>
          <a:xfrm>
            <a:off x="8270349" y="635706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80" name="Arrow: Pentagon 79">
            <a:extLst>
              <a:ext uri="{FF2B5EF4-FFF2-40B4-BE49-F238E27FC236}">
                <a16:creationId xmlns:a16="http://schemas.microsoft.com/office/drawing/2014/main" id="{E0D53713-52E7-404E-AF1B-DA8166BB07AD}"/>
              </a:ext>
            </a:extLst>
          </p:cNvPr>
          <p:cNvSpPr/>
          <p:nvPr/>
        </p:nvSpPr>
        <p:spPr>
          <a:xfrm>
            <a:off x="6398818" y="6355699"/>
            <a:ext cx="2162053" cy="368486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81" name="Slide Number Placeholder 14">
            <a:extLst>
              <a:ext uri="{FF2B5EF4-FFF2-40B4-BE49-F238E27FC236}">
                <a16:creationId xmlns:a16="http://schemas.microsoft.com/office/drawing/2014/main" id="{7DE616F7-81AC-4296-BDAA-8F9BC7290A9C}"/>
              </a:ext>
            </a:extLst>
          </p:cNvPr>
          <p:cNvSpPr txBox="1">
            <a:spLocks/>
          </p:cNvSpPr>
          <p:nvPr/>
        </p:nvSpPr>
        <p:spPr>
          <a:xfrm>
            <a:off x="9186078" y="6337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11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2" name="Arrow: Pentagon 81">
            <a:extLst>
              <a:ext uri="{FF2B5EF4-FFF2-40B4-BE49-F238E27FC236}">
                <a16:creationId xmlns:a16="http://schemas.microsoft.com/office/drawing/2014/main" id="{547DEC18-8036-4FC5-9FDC-FB83CE855AF6}"/>
              </a:ext>
            </a:extLst>
          </p:cNvPr>
          <p:cNvSpPr/>
          <p:nvPr/>
        </p:nvSpPr>
        <p:spPr>
          <a:xfrm>
            <a:off x="4446272" y="6350289"/>
            <a:ext cx="2162053" cy="365760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83" name="Arrow: Pentagon 82">
            <a:extLst>
              <a:ext uri="{FF2B5EF4-FFF2-40B4-BE49-F238E27FC236}">
                <a16:creationId xmlns:a16="http://schemas.microsoft.com/office/drawing/2014/main" id="{87A98AC3-901C-4D5A-9E80-5ABA51B046CC}"/>
              </a:ext>
            </a:extLst>
          </p:cNvPr>
          <p:cNvSpPr/>
          <p:nvPr/>
        </p:nvSpPr>
        <p:spPr>
          <a:xfrm>
            <a:off x="1784405" y="6352994"/>
            <a:ext cx="2952389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Demonstration</a:t>
            </a:r>
          </a:p>
        </p:txBody>
      </p:sp>
      <p:sp>
        <p:nvSpPr>
          <p:cNvPr id="84" name="Arrow: Pentagon 83">
            <a:extLst>
              <a:ext uri="{FF2B5EF4-FFF2-40B4-BE49-F238E27FC236}">
                <a16:creationId xmlns:a16="http://schemas.microsoft.com/office/drawing/2014/main" id="{0D27D0F0-39F2-4120-A9A3-CC85372E243E}"/>
              </a:ext>
            </a:extLst>
          </p:cNvPr>
          <p:cNvSpPr/>
          <p:nvPr/>
        </p:nvSpPr>
        <p:spPr>
          <a:xfrm>
            <a:off x="937847" y="6337748"/>
            <a:ext cx="1787129" cy="385073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4510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0568A-9615-4777-94C8-D6165752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95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/>
              <a:t>Overview of Lessons Learned through the Application Development Process</a:t>
            </a:r>
            <a:endParaRPr lang="en-IN" sz="350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502B9C0-D027-4E03-95E5-1762B6D13A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205621"/>
              </p:ext>
            </p:extLst>
          </p:nvPr>
        </p:nvGraphicFramePr>
        <p:xfrm>
          <a:off x="-1773927" y="1692927"/>
          <a:ext cx="14747476" cy="4166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Slide Number Placeholder 14">
            <a:extLst>
              <a:ext uri="{FF2B5EF4-FFF2-40B4-BE49-F238E27FC236}">
                <a16:creationId xmlns:a16="http://schemas.microsoft.com/office/drawing/2014/main" id="{D3DC7B6D-52FE-41EA-A821-27BA5AABED92}"/>
              </a:ext>
            </a:extLst>
          </p:cNvPr>
          <p:cNvSpPr txBox="1">
            <a:spLocks/>
          </p:cNvSpPr>
          <p:nvPr/>
        </p:nvSpPr>
        <p:spPr>
          <a:xfrm>
            <a:off x="9186078" y="6337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12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8531D-7751-47EC-8D3E-B84215062CEE}"/>
              </a:ext>
            </a:extLst>
          </p:cNvPr>
          <p:cNvSpPr/>
          <p:nvPr/>
        </p:nvSpPr>
        <p:spPr>
          <a:xfrm>
            <a:off x="0" y="617444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BF9FE002-2CDA-4F6F-A914-9D0009497C07}"/>
              </a:ext>
            </a:extLst>
          </p:cNvPr>
          <p:cNvSpPr/>
          <p:nvPr/>
        </p:nvSpPr>
        <p:spPr>
          <a:xfrm>
            <a:off x="8270349" y="635706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CDD20E24-523B-4EF5-9EB1-CB6E72CCEEA0}"/>
              </a:ext>
            </a:extLst>
          </p:cNvPr>
          <p:cNvSpPr/>
          <p:nvPr/>
        </p:nvSpPr>
        <p:spPr>
          <a:xfrm>
            <a:off x="6398818" y="6355699"/>
            <a:ext cx="2162053" cy="368486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33" name="Slide Number Placeholder 14">
            <a:extLst>
              <a:ext uri="{FF2B5EF4-FFF2-40B4-BE49-F238E27FC236}">
                <a16:creationId xmlns:a16="http://schemas.microsoft.com/office/drawing/2014/main" id="{8151C67A-67C3-4FF1-B7D0-EF70B5E3E308}"/>
              </a:ext>
            </a:extLst>
          </p:cNvPr>
          <p:cNvSpPr txBox="1">
            <a:spLocks/>
          </p:cNvSpPr>
          <p:nvPr/>
        </p:nvSpPr>
        <p:spPr>
          <a:xfrm>
            <a:off x="9186078" y="6337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12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6270956E-5C35-476D-B3F7-D74CAF8B556B}"/>
              </a:ext>
            </a:extLst>
          </p:cNvPr>
          <p:cNvSpPr/>
          <p:nvPr/>
        </p:nvSpPr>
        <p:spPr>
          <a:xfrm>
            <a:off x="4446272" y="6350289"/>
            <a:ext cx="2162053" cy="365760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4348B01F-5DFE-4ACB-9EE5-EB8E7C62DD4A}"/>
              </a:ext>
            </a:extLst>
          </p:cNvPr>
          <p:cNvSpPr/>
          <p:nvPr/>
        </p:nvSpPr>
        <p:spPr>
          <a:xfrm>
            <a:off x="1784405" y="6352994"/>
            <a:ext cx="2952389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Demonstration</a:t>
            </a:r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FC0A3BB3-123B-4CBE-BEEE-BA36B762A884}"/>
              </a:ext>
            </a:extLst>
          </p:cNvPr>
          <p:cNvSpPr/>
          <p:nvPr/>
        </p:nvSpPr>
        <p:spPr>
          <a:xfrm>
            <a:off x="937847" y="6337748"/>
            <a:ext cx="1787129" cy="385073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25070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0C1B-487A-4971-ABD1-68336B36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Lessons Learned – Jake Joseph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80DD8-562A-4A54-ADDE-E5AF76D80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843" y="1825625"/>
            <a:ext cx="7249886" cy="39431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Building in debugging mechanisms will help locate errors efficiently</a:t>
            </a:r>
          </a:p>
          <a:p>
            <a:r>
              <a:rPr lang="en-US">
                <a:cs typeface="Calibri"/>
              </a:rPr>
              <a:t>File structure is key to communication between the different features of the application</a:t>
            </a:r>
          </a:p>
          <a:p>
            <a:r>
              <a:rPr lang="en-US">
                <a:cs typeface="Calibri"/>
              </a:rPr>
              <a:t>Setting up an MVP to test in the cloud will allow the team to fix cloud synergy issues before the deadline</a:t>
            </a:r>
          </a:p>
          <a:p>
            <a:r>
              <a:rPr lang="en-US">
                <a:cs typeface="Calibri"/>
              </a:rPr>
              <a:t>Creating a plan and goals before starting the actual programming is key to decreasing the amount of unusable code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330F1A-E368-42C2-A896-D8AA5E70D47D}"/>
              </a:ext>
            </a:extLst>
          </p:cNvPr>
          <p:cNvGrpSpPr/>
          <p:nvPr/>
        </p:nvGrpSpPr>
        <p:grpSpPr>
          <a:xfrm>
            <a:off x="839986" y="1692731"/>
            <a:ext cx="2617133" cy="4416169"/>
            <a:chOff x="1630016" y="2453662"/>
            <a:chExt cx="1802953" cy="30826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27A828-1C69-4DE6-AD93-533E2A8D7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721" t="549" r="13459" b="3682"/>
            <a:stretch/>
          </p:blipFill>
          <p:spPr>
            <a:xfrm>
              <a:off x="1630016" y="2453662"/>
              <a:ext cx="1802953" cy="1980383"/>
            </a:xfrm>
            <a:prstGeom prst="ellipse">
              <a:avLst/>
            </a:prstGeom>
          </p:spPr>
        </p:pic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6520F4B3-C98C-4D2B-A837-B5E5E204F696}"/>
                </a:ext>
              </a:extLst>
            </p:cNvPr>
            <p:cNvSpPr txBox="1"/>
            <p:nvPr/>
          </p:nvSpPr>
          <p:spPr>
            <a:xfrm>
              <a:off x="1865015" y="4760735"/>
              <a:ext cx="1332957" cy="775597"/>
            </a:xfrm>
            <a:prstGeom prst="rect">
              <a:avLst/>
            </a:prstGeom>
            <a:noFill/>
          </p:spPr>
          <p:txBody>
            <a:bodyPr rot="0" spcFirstLastPara="0" vert="horz" wrap="none" lIns="0" tIns="36576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tx2"/>
                  </a:solidFill>
                </a:rPr>
                <a:t>Jake Joseph</a:t>
              </a:r>
              <a:endParaRPr lang="en-US" sz="2000" b="1">
                <a:solidFill>
                  <a:schemeClr val="tx2"/>
                </a:solidFill>
                <a:cs typeface="Calibri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hlinkClick r:id="rId4"/>
                </a:rPr>
                <a:t>jakejose@iu.edu</a:t>
              </a:r>
              <a:endParaRPr lang="en-US" sz="1400">
                <a:solidFill>
                  <a:schemeClr val="tx2"/>
                </a:solidFill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Calibri"/>
                </a:rPr>
                <a:t>Lead App Developer</a:t>
              </a:r>
            </a:p>
          </p:txBody>
        </p:sp>
      </p:grpSp>
      <p:sp>
        <p:nvSpPr>
          <p:cNvPr id="9" name="Slide Number Placeholder 14">
            <a:extLst>
              <a:ext uri="{FF2B5EF4-FFF2-40B4-BE49-F238E27FC236}">
                <a16:creationId xmlns:a16="http://schemas.microsoft.com/office/drawing/2014/main" id="{87D3A6A8-A80A-4FA0-BF0C-7298685DC1CA}"/>
              </a:ext>
            </a:extLst>
          </p:cNvPr>
          <p:cNvSpPr txBox="1">
            <a:spLocks/>
          </p:cNvSpPr>
          <p:nvPr/>
        </p:nvSpPr>
        <p:spPr>
          <a:xfrm>
            <a:off x="9033678" y="624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13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B832A6EE-245E-4428-AC4B-D951E80495AF}"/>
              </a:ext>
            </a:extLst>
          </p:cNvPr>
          <p:cNvSpPr/>
          <p:nvPr/>
        </p:nvSpPr>
        <p:spPr>
          <a:xfrm>
            <a:off x="8736566" y="6262718"/>
            <a:ext cx="2456221" cy="350066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Future Steps</a:t>
            </a: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3BA175BD-0A2C-4F2D-9C6A-B83A6B8BF791}"/>
              </a:ext>
            </a:extLst>
          </p:cNvPr>
          <p:cNvSpPr/>
          <p:nvPr/>
        </p:nvSpPr>
        <p:spPr>
          <a:xfrm>
            <a:off x="6781924" y="6262718"/>
            <a:ext cx="2743200" cy="350065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  Data Model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68FB8CA0-B282-49D4-A577-20687E740C24}"/>
              </a:ext>
            </a:extLst>
          </p:cNvPr>
          <p:cNvSpPr/>
          <p:nvPr/>
        </p:nvSpPr>
        <p:spPr>
          <a:xfrm>
            <a:off x="4946059" y="6262720"/>
            <a:ext cx="3019733" cy="350064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Risks &amp; Mitigations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FE181CF4-1939-4C13-B583-005686032795}"/>
              </a:ext>
            </a:extLst>
          </p:cNvPr>
          <p:cNvSpPr/>
          <p:nvPr/>
        </p:nvSpPr>
        <p:spPr>
          <a:xfrm>
            <a:off x="3612090" y="6254872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80B5FC68-0748-4EA1-A9F6-14326D5128F6}"/>
              </a:ext>
            </a:extLst>
          </p:cNvPr>
          <p:cNvSpPr/>
          <p:nvPr/>
        </p:nvSpPr>
        <p:spPr>
          <a:xfrm>
            <a:off x="1533063" y="6262720"/>
            <a:ext cx="2405215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             </a:t>
            </a:r>
            <a:r>
              <a:rPr lang="en-US">
                <a:solidFill>
                  <a:schemeClr val="bg1"/>
                </a:solidFill>
              </a:rPr>
              <a:t>      Solution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5AD07424-4CF8-4922-8254-C7A277675033}"/>
              </a:ext>
            </a:extLst>
          </p:cNvPr>
          <p:cNvSpPr/>
          <p:nvPr/>
        </p:nvSpPr>
        <p:spPr>
          <a:xfrm>
            <a:off x="785447" y="6265609"/>
            <a:ext cx="1787129" cy="365760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7091EF-5DE0-4A69-8328-0A4EC8A61A4C}"/>
              </a:ext>
            </a:extLst>
          </p:cNvPr>
          <p:cNvSpPr/>
          <p:nvPr/>
        </p:nvSpPr>
        <p:spPr>
          <a:xfrm>
            <a:off x="0" y="623675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4D9A2DC8-C798-4B36-AA74-BE109A686A58}"/>
              </a:ext>
            </a:extLst>
          </p:cNvPr>
          <p:cNvSpPr/>
          <p:nvPr/>
        </p:nvSpPr>
        <p:spPr>
          <a:xfrm>
            <a:off x="8270349" y="641937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8FF1673C-BFD9-48ED-A9CE-7278EE6F8F5D}"/>
              </a:ext>
            </a:extLst>
          </p:cNvPr>
          <p:cNvSpPr/>
          <p:nvPr/>
        </p:nvSpPr>
        <p:spPr>
          <a:xfrm>
            <a:off x="6398818" y="6418009"/>
            <a:ext cx="2162053" cy="368486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19" name="Slide Number Placeholder 14">
            <a:extLst>
              <a:ext uri="{FF2B5EF4-FFF2-40B4-BE49-F238E27FC236}">
                <a16:creationId xmlns:a16="http://schemas.microsoft.com/office/drawing/2014/main" id="{DFB1611B-F9FB-4742-B522-61B1EC802D7C}"/>
              </a:ext>
            </a:extLst>
          </p:cNvPr>
          <p:cNvSpPr txBox="1">
            <a:spLocks/>
          </p:cNvSpPr>
          <p:nvPr/>
        </p:nvSpPr>
        <p:spPr>
          <a:xfrm>
            <a:off x="9186078" y="64000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13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373268B6-22ED-494C-9381-9D85A030FF3A}"/>
              </a:ext>
            </a:extLst>
          </p:cNvPr>
          <p:cNvSpPr/>
          <p:nvPr/>
        </p:nvSpPr>
        <p:spPr>
          <a:xfrm>
            <a:off x="4446272" y="6412599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B77D1227-50AC-4DF6-B1CD-BBBA9D2DD0F2}"/>
              </a:ext>
            </a:extLst>
          </p:cNvPr>
          <p:cNvSpPr/>
          <p:nvPr/>
        </p:nvSpPr>
        <p:spPr>
          <a:xfrm>
            <a:off x="1784405" y="6415304"/>
            <a:ext cx="2952389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Demonstration</a:t>
            </a: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BA7678F2-249D-4E25-B80F-0272935A762A}"/>
              </a:ext>
            </a:extLst>
          </p:cNvPr>
          <p:cNvSpPr/>
          <p:nvPr/>
        </p:nvSpPr>
        <p:spPr>
          <a:xfrm>
            <a:off x="937984" y="6400059"/>
            <a:ext cx="1787129" cy="385073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57241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DC1D-B0ED-497F-A97F-32FD071F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Lessons Learned – JJ Bogner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63131-CC1D-41B8-AE4C-FD0BF8D24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914" y="1825625"/>
            <a:ext cx="7503886" cy="3897081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There are a lot of different ways to do something - googling can quickly show different applicable methods available.</a:t>
            </a:r>
          </a:p>
          <a:p>
            <a:r>
              <a:rPr lang="en-US"/>
              <a:t>Do not be afraid to ask your team for help when you have issues</a:t>
            </a:r>
          </a:p>
          <a:p>
            <a:r>
              <a:rPr lang="en-US"/>
              <a:t>Start early</a:t>
            </a:r>
          </a:p>
          <a:p>
            <a:r>
              <a:rPr lang="en-US"/>
              <a:t>Small errors can be huge complications – copy &amp; paste code whenever possible instead of typing.</a:t>
            </a:r>
          </a:p>
          <a:p>
            <a:r>
              <a:rPr lang="en-US"/>
              <a:t>Double-check everything that has been manually typed before moving on to next step</a:t>
            </a:r>
          </a:p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3BC4DDD-F1DE-4134-83AB-6AF7F44E2269}"/>
              </a:ext>
            </a:extLst>
          </p:cNvPr>
          <p:cNvGrpSpPr/>
          <p:nvPr/>
        </p:nvGrpSpPr>
        <p:grpSpPr>
          <a:xfrm>
            <a:off x="677645" y="1828803"/>
            <a:ext cx="3047471" cy="4090171"/>
            <a:chOff x="3989528" y="2473536"/>
            <a:chExt cx="1802953" cy="2544068"/>
          </a:xfrm>
        </p:grpSpPr>
        <p:pic>
          <p:nvPicPr>
            <p:cNvPr id="5" name="Picture 4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9755D71C-EE98-48F5-A354-7615AEC9E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8"/>
            <a:stretch/>
          </p:blipFill>
          <p:spPr>
            <a:xfrm>
              <a:off x="3989528" y="2473536"/>
              <a:ext cx="1802953" cy="18792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9C3C4-8505-4507-B527-4B61F61BF479}"/>
                </a:ext>
              </a:extLst>
            </p:cNvPr>
            <p:cNvSpPr txBox="1"/>
            <p:nvPr/>
          </p:nvSpPr>
          <p:spPr>
            <a:xfrm>
              <a:off x="4441908" y="4535186"/>
              <a:ext cx="823057" cy="4824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0" tIns="36576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tx2"/>
                  </a:solidFill>
                </a:rPr>
                <a:t>JJ Bogner</a:t>
              </a:r>
              <a:endParaRPr lang="en-US" sz="2000" b="1">
                <a:solidFill>
                  <a:schemeClr val="tx2"/>
                </a:solidFill>
                <a:cs typeface="Calibri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jjbogner@iu.edu</a:t>
              </a:r>
              <a:endParaRPr lang="en-US" sz="1400">
                <a:solidFill>
                  <a:schemeClr val="tx2"/>
                </a:solidFill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ea typeface="+mn-lt"/>
                  <a:cs typeface="+mn-lt"/>
                </a:rPr>
                <a:t>Cloud Architect</a:t>
              </a:r>
              <a:endParaRPr lang="en-US"/>
            </a:p>
          </p:txBody>
        </p:sp>
      </p:grp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979952C8-8D33-4B49-8E2F-63F0E9165390}"/>
              </a:ext>
            </a:extLst>
          </p:cNvPr>
          <p:cNvSpPr txBox="1">
            <a:spLocks/>
          </p:cNvSpPr>
          <p:nvPr/>
        </p:nvSpPr>
        <p:spPr>
          <a:xfrm>
            <a:off x="9033678" y="624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14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4BA44052-9237-415F-AF4C-34B76102EC48}"/>
              </a:ext>
            </a:extLst>
          </p:cNvPr>
          <p:cNvSpPr/>
          <p:nvPr/>
        </p:nvSpPr>
        <p:spPr>
          <a:xfrm>
            <a:off x="8736566" y="6262718"/>
            <a:ext cx="2456221" cy="350066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Future Steps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9D52DC6D-8EAD-4E1E-9E5B-0CCC98618A2A}"/>
              </a:ext>
            </a:extLst>
          </p:cNvPr>
          <p:cNvSpPr/>
          <p:nvPr/>
        </p:nvSpPr>
        <p:spPr>
          <a:xfrm>
            <a:off x="6781924" y="6262718"/>
            <a:ext cx="2743200" cy="350065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  Data Model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2837824D-AF6B-47AA-A935-AFB4971ED73C}"/>
              </a:ext>
            </a:extLst>
          </p:cNvPr>
          <p:cNvSpPr/>
          <p:nvPr/>
        </p:nvSpPr>
        <p:spPr>
          <a:xfrm>
            <a:off x="4946059" y="6262720"/>
            <a:ext cx="3019733" cy="350064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Risks &amp; Mitigations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91CD46E8-9080-4F36-B3EF-557CCA9068CE}"/>
              </a:ext>
            </a:extLst>
          </p:cNvPr>
          <p:cNvSpPr/>
          <p:nvPr/>
        </p:nvSpPr>
        <p:spPr>
          <a:xfrm>
            <a:off x="3612090" y="6254872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99983F2F-9F9D-43CA-8B1E-C209DEDF3832}"/>
              </a:ext>
            </a:extLst>
          </p:cNvPr>
          <p:cNvSpPr/>
          <p:nvPr/>
        </p:nvSpPr>
        <p:spPr>
          <a:xfrm>
            <a:off x="1533063" y="6262720"/>
            <a:ext cx="2405215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             </a:t>
            </a:r>
            <a:r>
              <a:rPr lang="en-US">
                <a:solidFill>
                  <a:schemeClr val="bg1"/>
                </a:solidFill>
              </a:rPr>
              <a:t>      Solution</a:t>
            </a:r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7CEAF602-3E9C-49D7-86C2-4A97DEB280DD}"/>
              </a:ext>
            </a:extLst>
          </p:cNvPr>
          <p:cNvSpPr/>
          <p:nvPr/>
        </p:nvSpPr>
        <p:spPr>
          <a:xfrm>
            <a:off x="785447" y="6265609"/>
            <a:ext cx="1787129" cy="365760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782F42-FE46-4938-AE35-BAC225F4489D}"/>
              </a:ext>
            </a:extLst>
          </p:cNvPr>
          <p:cNvSpPr/>
          <p:nvPr/>
        </p:nvSpPr>
        <p:spPr>
          <a:xfrm>
            <a:off x="0" y="623675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F713A37E-7B10-4FA5-9B28-571BCADDC7E2}"/>
              </a:ext>
            </a:extLst>
          </p:cNvPr>
          <p:cNvSpPr/>
          <p:nvPr/>
        </p:nvSpPr>
        <p:spPr>
          <a:xfrm>
            <a:off x="8270349" y="641937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6D11295C-A0F5-4A54-B29A-EDB0705560A0}"/>
              </a:ext>
            </a:extLst>
          </p:cNvPr>
          <p:cNvSpPr/>
          <p:nvPr/>
        </p:nvSpPr>
        <p:spPr>
          <a:xfrm>
            <a:off x="6398818" y="6418009"/>
            <a:ext cx="2162053" cy="368486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40" name="Slide Number Placeholder 14">
            <a:extLst>
              <a:ext uri="{FF2B5EF4-FFF2-40B4-BE49-F238E27FC236}">
                <a16:creationId xmlns:a16="http://schemas.microsoft.com/office/drawing/2014/main" id="{9F15A078-8C9A-44BA-874B-F7378E22B2C7}"/>
              </a:ext>
            </a:extLst>
          </p:cNvPr>
          <p:cNvSpPr txBox="1">
            <a:spLocks/>
          </p:cNvSpPr>
          <p:nvPr/>
        </p:nvSpPr>
        <p:spPr>
          <a:xfrm>
            <a:off x="9186078" y="64000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14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EEEA361B-DDED-4434-B5BD-C00B531351B0}"/>
              </a:ext>
            </a:extLst>
          </p:cNvPr>
          <p:cNvSpPr/>
          <p:nvPr/>
        </p:nvSpPr>
        <p:spPr>
          <a:xfrm>
            <a:off x="4446272" y="6412599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D3550EE8-A6BA-45FA-910B-531DF50072F8}"/>
              </a:ext>
            </a:extLst>
          </p:cNvPr>
          <p:cNvSpPr/>
          <p:nvPr/>
        </p:nvSpPr>
        <p:spPr>
          <a:xfrm>
            <a:off x="1784405" y="6415304"/>
            <a:ext cx="2952389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Demonstration</a:t>
            </a:r>
          </a:p>
        </p:txBody>
      </p: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728ABC58-37F5-4A07-8404-574369891C52}"/>
              </a:ext>
            </a:extLst>
          </p:cNvPr>
          <p:cNvSpPr/>
          <p:nvPr/>
        </p:nvSpPr>
        <p:spPr>
          <a:xfrm>
            <a:off x="937984" y="6400059"/>
            <a:ext cx="1787129" cy="385073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82211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5A16-43F2-495B-90DC-A4FAC87D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Lessons Learned – Priya </a:t>
            </a:r>
            <a:r>
              <a:rPr lang="en-US" err="1">
                <a:ea typeface="+mj-lt"/>
                <a:cs typeface="+mj-lt"/>
              </a:rPr>
              <a:t>Huddar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8709-FFC7-47B2-A832-EB287192B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8842" y="1825625"/>
            <a:ext cx="6995887" cy="40519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Importance of writing clean code that is understood by all team members</a:t>
            </a:r>
          </a:p>
          <a:p>
            <a:r>
              <a:rPr lang="en-US" sz="2400">
                <a:cs typeface="Calibri"/>
              </a:rPr>
              <a:t>Learning to look for and describe errors to teammates</a:t>
            </a:r>
          </a:p>
          <a:p>
            <a:r>
              <a:rPr lang="en-US" sz="2400">
                <a:cs typeface="Calibri"/>
              </a:rPr>
              <a:t>Most errors that we come across have already been resolved by others – Google, look into Teams channel for classmates' insights</a:t>
            </a:r>
          </a:p>
          <a:p>
            <a:r>
              <a:rPr lang="en-US" sz="2400">
                <a:cs typeface="Calibri"/>
              </a:rPr>
              <a:t>Importance of communication and playing to the strengths of all team members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F66AA6-376E-44D0-8FD9-380335379FF0}"/>
              </a:ext>
            </a:extLst>
          </p:cNvPr>
          <p:cNvGrpSpPr/>
          <p:nvPr/>
        </p:nvGrpSpPr>
        <p:grpSpPr>
          <a:xfrm>
            <a:off x="1045429" y="1874792"/>
            <a:ext cx="2820065" cy="3998871"/>
            <a:chOff x="6473738" y="2429965"/>
            <a:chExt cx="1802952" cy="26873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D14724-06C3-49B3-BCE2-37DD7F363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3738" y="2429965"/>
              <a:ext cx="1802952" cy="1954702"/>
            </a:xfrm>
            <a:prstGeom prst="ellipse">
              <a:avLst/>
            </a:prstGeom>
          </p:spPr>
        </p:pic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165880DB-7C87-4656-9F5A-01BE4BB882F9}"/>
                </a:ext>
              </a:extLst>
            </p:cNvPr>
            <p:cNvSpPr txBox="1"/>
            <p:nvPr/>
          </p:nvSpPr>
          <p:spPr>
            <a:xfrm>
              <a:off x="6932192" y="4596131"/>
              <a:ext cx="886042" cy="521232"/>
            </a:xfrm>
            <a:prstGeom prst="rect">
              <a:avLst/>
            </a:prstGeom>
            <a:noFill/>
          </p:spPr>
          <p:txBody>
            <a:bodyPr rot="0" spcFirstLastPara="0" vert="horz" wrap="none" lIns="0" tIns="36576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tx2"/>
                  </a:solidFill>
                </a:rPr>
                <a:t>Priya </a:t>
              </a:r>
              <a:r>
                <a:rPr lang="en-US" sz="2000" b="1" err="1">
                  <a:solidFill>
                    <a:schemeClr val="tx2"/>
                  </a:solidFill>
                </a:rPr>
                <a:t>Huddar</a:t>
              </a:r>
              <a:endParaRPr lang="en-US" sz="2000" b="1">
                <a:solidFill>
                  <a:schemeClr val="tx2"/>
                </a:solidFill>
                <a:cs typeface="Calibri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phuddar@iu.edu</a:t>
              </a:r>
              <a:endParaRPr lang="en-US" sz="1400">
                <a:solidFill>
                  <a:schemeClr val="tx2"/>
                </a:solidFill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Calibri"/>
                </a:rPr>
                <a:t>Data Engineer</a:t>
              </a:r>
            </a:p>
          </p:txBody>
        </p:sp>
      </p:grp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7F5E85BD-98FE-4434-BC12-C16A26480315}"/>
              </a:ext>
            </a:extLst>
          </p:cNvPr>
          <p:cNvSpPr txBox="1">
            <a:spLocks/>
          </p:cNvSpPr>
          <p:nvPr/>
        </p:nvSpPr>
        <p:spPr>
          <a:xfrm>
            <a:off x="9033678" y="624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15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927D26F8-53E1-4245-9AF0-4F6EC2095D54}"/>
              </a:ext>
            </a:extLst>
          </p:cNvPr>
          <p:cNvSpPr/>
          <p:nvPr/>
        </p:nvSpPr>
        <p:spPr>
          <a:xfrm>
            <a:off x="8736566" y="6262718"/>
            <a:ext cx="2456221" cy="350066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Future Steps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DCC79832-95AA-4C6D-860E-DCC42365ED5F}"/>
              </a:ext>
            </a:extLst>
          </p:cNvPr>
          <p:cNvSpPr/>
          <p:nvPr/>
        </p:nvSpPr>
        <p:spPr>
          <a:xfrm>
            <a:off x="6781924" y="6262718"/>
            <a:ext cx="2743200" cy="350065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  Data Model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21E29DF2-65D2-41CB-ACEC-5E7819B16630}"/>
              </a:ext>
            </a:extLst>
          </p:cNvPr>
          <p:cNvSpPr/>
          <p:nvPr/>
        </p:nvSpPr>
        <p:spPr>
          <a:xfrm>
            <a:off x="4946059" y="6262720"/>
            <a:ext cx="3019733" cy="350064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Risks &amp; Mitigations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19034F40-9D74-4A25-88C6-278EBD712336}"/>
              </a:ext>
            </a:extLst>
          </p:cNvPr>
          <p:cNvSpPr/>
          <p:nvPr/>
        </p:nvSpPr>
        <p:spPr>
          <a:xfrm>
            <a:off x="3612090" y="6254872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8CFD9E7A-B494-4F12-8421-8BCAA12D80CB}"/>
              </a:ext>
            </a:extLst>
          </p:cNvPr>
          <p:cNvSpPr/>
          <p:nvPr/>
        </p:nvSpPr>
        <p:spPr>
          <a:xfrm>
            <a:off x="1533063" y="6262720"/>
            <a:ext cx="2405215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             </a:t>
            </a:r>
            <a:r>
              <a:rPr lang="en-US">
                <a:solidFill>
                  <a:schemeClr val="bg1"/>
                </a:solidFill>
              </a:rPr>
              <a:t>      Solution</a:t>
            </a:r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5E5575DB-04AE-4205-ADAF-914E272CDFBE}"/>
              </a:ext>
            </a:extLst>
          </p:cNvPr>
          <p:cNvSpPr/>
          <p:nvPr/>
        </p:nvSpPr>
        <p:spPr>
          <a:xfrm>
            <a:off x="785447" y="6265609"/>
            <a:ext cx="1787129" cy="365760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6A27DB-060E-4B1D-95FE-151EDDDCD965}"/>
              </a:ext>
            </a:extLst>
          </p:cNvPr>
          <p:cNvSpPr/>
          <p:nvPr/>
        </p:nvSpPr>
        <p:spPr>
          <a:xfrm>
            <a:off x="0" y="623675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A7C77F90-7ADF-4E2B-8F0F-5E1629293D5D}"/>
              </a:ext>
            </a:extLst>
          </p:cNvPr>
          <p:cNvSpPr/>
          <p:nvPr/>
        </p:nvSpPr>
        <p:spPr>
          <a:xfrm>
            <a:off x="8270349" y="641937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FDB3D1C1-52BD-45A0-A1F2-A87107764E4A}"/>
              </a:ext>
            </a:extLst>
          </p:cNvPr>
          <p:cNvSpPr/>
          <p:nvPr/>
        </p:nvSpPr>
        <p:spPr>
          <a:xfrm>
            <a:off x="6398818" y="6418009"/>
            <a:ext cx="2162053" cy="368486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40" name="Slide Number Placeholder 14">
            <a:extLst>
              <a:ext uri="{FF2B5EF4-FFF2-40B4-BE49-F238E27FC236}">
                <a16:creationId xmlns:a16="http://schemas.microsoft.com/office/drawing/2014/main" id="{C2DC86E5-F0EF-4EF7-91A0-33356ACE9599}"/>
              </a:ext>
            </a:extLst>
          </p:cNvPr>
          <p:cNvSpPr txBox="1">
            <a:spLocks/>
          </p:cNvSpPr>
          <p:nvPr/>
        </p:nvSpPr>
        <p:spPr>
          <a:xfrm>
            <a:off x="9186078" y="64000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15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78E4427A-F0E2-446B-B96F-266D2268DE7B}"/>
              </a:ext>
            </a:extLst>
          </p:cNvPr>
          <p:cNvSpPr/>
          <p:nvPr/>
        </p:nvSpPr>
        <p:spPr>
          <a:xfrm>
            <a:off x="4446272" y="6412599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45414A7D-23DF-4418-9024-0A338D0F37B9}"/>
              </a:ext>
            </a:extLst>
          </p:cNvPr>
          <p:cNvSpPr/>
          <p:nvPr/>
        </p:nvSpPr>
        <p:spPr>
          <a:xfrm>
            <a:off x="1784405" y="6415304"/>
            <a:ext cx="2952389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Demonstration</a:t>
            </a:r>
          </a:p>
        </p:txBody>
      </p: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266FF1EC-AB22-4994-82B5-DD120EDE529A}"/>
              </a:ext>
            </a:extLst>
          </p:cNvPr>
          <p:cNvSpPr/>
          <p:nvPr/>
        </p:nvSpPr>
        <p:spPr>
          <a:xfrm>
            <a:off x="937984" y="6400059"/>
            <a:ext cx="1787129" cy="385073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06816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BE337-438C-4325-96CA-5A257B5BC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Lessons Learned – Vivi Armacost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151E8-A2EA-40D8-B47E-F8496CA0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499" y="1683092"/>
            <a:ext cx="6551385" cy="4351338"/>
          </a:xfrm>
        </p:spPr>
        <p:txBody>
          <a:bodyPr>
            <a:normAutofit/>
          </a:bodyPr>
          <a:lstStyle/>
          <a:p>
            <a:r>
              <a:rPr lang="en-US" sz="2600"/>
              <a:t>Collaborative Programming</a:t>
            </a:r>
          </a:p>
          <a:p>
            <a:r>
              <a:rPr lang="en-US" sz="2600"/>
              <a:t>Navigating opposing design perspectives within a team</a:t>
            </a:r>
          </a:p>
          <a:p>
            <a:r>
              <a:rPr lang="en-US" sz="2600"/>
              <a:t>Virtually collaborating on code utilizing GitHub and Docker</a:t>
            </a:r>
          </a:p>
          <a:p>
            <a:r>
              <a:rPr lang="en-US" sz="2600"/>
              <a:t>Over communicate at all points, especially when not working in person</a:t>
            </a:r>
          </a:p>
          <a:p>
            <a:r>
              <a:rPr lang="en-US" sz="2600"/>
              <a:t>Ask for another pair of eyes when you cannot find a bug in your code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8D15F6-73FD-4CFB-BA80-27896AF6496E}"/>
              </a:ext>
            </a:extLst>
          </p:cNvPr>
          <p:cNvGrpSpPr/>
          <p:nvPr/>
        </p:nvGrpSpPr>
        <p:grpSpPr>
          <a:xfrm>
            <a:off x="1086126" y="1629379"/>
            <a:ext cx="3277699" cy="4203508"/>
            <a:chOff x="8749418" y="2490313"/>
            <a:chExt cx="1916986" cy="2617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28D9CF-7B77-45FB-9A71-4C4C526F76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733" t="9197" r="23050" b="12091"/>
            <a:stretch/>
          </p:blipFill>
          <p:spPr>
            <a:xfrm>
              <a:off x="8749418" y="2490313"/>
              <a:ext cx="1916986" cy="1895210"/>
            </a:xfrm>
            <a:prstGeom prst="ellipse">
              <a:avLst/>
            </a:prstGeom>
          </p:spPr>
        </p:pic>
        <p:sp>
          <p:nvSpPr>
            <p:cNvPr id="6" name="TextBox 12">
              <a:extLst>
                <a:ext uri="{FF2B5EF4-FFF2-40B4-BE49-F238E27FC236}">
                  <a16:creationId xmlns:a16="http://schemas.microsoft.com/office/drawing/2014/main" id="{68004B97-6363-4E86-9D09-7505CC72A47D}"/>
                </a:ext>
              </a:extLst>
            </p:cNvPr>
            <p:cNvSpPr txBox="1"/>
            <p:nvPr/>
          </p:nvSpPr>
          <p:spPr>
            <a:xfrm>
              <a:off x="9230116" y="4625144"/>
              <a:ext cx="860088" cy="483025"/>
            </a:xfrm>
            <a:prstGeom prst="rect">
              <a:avLst/>
            </a:prstGeom>
            <a:noFill/>
          </p:spPr>
          <p:txBody>
            <a:bodyPr rot="0" spcFirstLastPara="0" vert="horz" wrap="none" lIns="0" tIns="36576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tx2"/>
                  </a:solidFill>
                </a:rPr>
                <a:t>Vivi Armacost</a:t>
              </a:r>
              <a:endParaRPr lang="en-US" sz="2000" b="1">
                <a:solidFill>
                  <a:schemeClr val="tx2"/>
                </a:solidFill>
                <a:cs typeface="Calibri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varmacos@iu.edu</a:t>
              </a:r>
              <a:endParaRPr lang="en-US" sz="1400">
                <a:solidFill>
                  <a:schemeClr val="tx2"/>
                </a:solidFill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Calibri"/>
                </a:rPr>
                <a:t>UI Designer</a:t>
              </a:r>
            </a:p>
          </p:txBody>
        </p:sp>
      </p:grpSp>
      <p:sp>
        <p:nvSpPr>
          <p:cNvPr id="30" name="Slide Number Placeholder 14">
            <a:extLst>
              <a:ext uri="{FF2B5EF4-FFF2-40B4-BE49-F238E27FC236}">
                <a16:creationId xmlns:a16="http://schemas.microsoft.com/office/drawing/2014/main" id="{200977BC-A940-47F2-81B9-9D1A58B27641}"/>
              </a:ext>
            </a:extLst>
          </p:cNvPr>
          <p:cNvSpPr txBox="1">
            <a:spLocks/>
          </p:cNvSpPr>
          <p:nvPr/>
        </p:nvSpPr>
        <p:spPr>
          <a:xfrm>
            <a:off x="9033678" y="62476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16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B09CC6FE-5C9B-4D4E-9A5F-9B44D75C0D6A}"/>
              </a:ext>
            </a:extLst>
          </p:cNvPr>
          <p:cNvSpPr/>
          <p:nvPr/>
        </p:nvSpPr>
        <p:spPr>
          <a:xfrm>
            <a:off x="8736566" y="6262718"/>
            <a:ext cx="2456221" cy="350066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Future Steps</a:t>
            </a: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44B6667A-9880-4BF7-91D3-E28EBDDF7BF5}"/>
              </a:ext>
            </a:extLst>
          </p:cNvPr>
          <p:cNvSpPr/>
          <p:nvPr/>
        </p:nvSpPr>
        <p:spPr>
          <a:xfrm>
            <a:off x="6781924" y="6262718"/>
            <a:ext cx="2743200" cy="350065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  Data Model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B4D42B02-DBFA-4003-8215-5A3B3BBD6FCB}"/>
              </a:ext>
            </a:extLst>
          </p:cNvPr>
          <p:cNvSpPr/>
          <p:nvPr/>
        </p:nvSpPr>
        <p:spPr>
          <a:xfrm>
            <a:off x="4946059" y="6262720"/>
            <a:ext cx="3019733" cy="350064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Risks &amp; Mitigations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95A6F8BB-2C83-473A-9111-F2485149017B}"/>
              </a:ext>
            </a:extLst>
          </p:cNvPr>
          <p:cNvSpPr/>
          <p:nvPr/>
        </p:nvSpPr>
        <p:spPr>
          <a:xfrm>
            <a:off x="3612090" y="6254872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35" name="Arrow: Pentagon 34">
            <a:extLst>
              <a:ext uri="{FF2B5EF4-FFF2-40B4-BE49-F238E27FC236}">
                <a16:creationId xmlns:a16="http://schemas.microsoft.com/office/drawing/2014/main" id="{2DD77E72-0027-4A3A-AA33-7958DE06D1B9}"/>
              </a:ext>
            </a:extLst>
          </p:cNvPr>
          <p:cNvSpPr/>
          <p:nvPr/>
        </p:nvSpPr>
        <p:spPr>
          <a:xfrm>
            <a:off x="1533063" y="6262720"/>
            <a:ext cx="2405215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             </a:t>
            </a:r>
            <a:r>
              <a:rPr lang="en-US">
                <a:solidFill>
                  <a:schemeClr val="bg1"/>
                </a:solidFill>
              </a:rPr>
              <a:t>      Solution</a:t>
            </a:r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617E24BC-F1A2-4FC3-9453-2AC35A4CD87F}"/>
              </a:ext>
            </a:extLst>
          </p:cNvPr>
          <p:cNvSpPr/>
          <p:nvPr/>
        </p:nvSpPr>
        <p:spPr>
          <a:xfrm>
            <a:off x="785447" y="6265609"/>
            <a:ext cx="1787129" cy="365760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87ED9A-EB07-431D-AC15-F90B1FB128D0}"/>
              </a:ext>
            </a:extLst>
          </p:cNvPr>
          <p:cNvSpPr/>
          <p:nvPr/>
        </p:nvSpPr>
        <p:spPr>
          <a:xfrm>
            <a:off x="0" y="623675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EDC28C9B-3247-4BB8-958C-6BCAE51BD8F4}"/>
              </a:ext>
            </a:extLst>
          </p:cNvPr>
          <p:cNvSpPr/>
          <p:nvPr/>
        </p:nvSpPr>
        <p:spPr>
          <a:xfrm>
            <a:off x="8270349" y="641937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B4C22135-7105-4043-BD10-BC7B4BDC8041}"/>
              </a:ext>
            </a:extLst>
          </p:cNvPr>
          <p:cNvSpPr/>
          <p:nvPr/>
        </p:nvSpPr>
        <p:spPr>
          <a:xfrm>
            <a:off x="6398818" y="6418009"/>
            <a:ext cx="2162053" cy="368486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40" name="Slide Number Placeholder 14">
            <a:extLst>
              <a:ext uri="{FF2B5EF4-FFF2-40B4-BE49-F238E27FC236}">
                <a16:creationId xmlns:a16="http://schemas.microsoft.com/office/drawing/2014/main" id="{F440AF86-BDB4-4E0A-A844-EDAD5A105973}"/>
              </a:ext>
            </a:extLst>
          </p:cNvPr>
          <p:cNvSpPr txBox="1">
            <a:spLocks/>
          </p:cNvSpPr>
          <p:nvPr/>
        </p:nvSpPr>
        <p:spPr>
          <a:xfrm>
            <a:off x="9186078" y="640005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16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1" name="Arrow: Pentagon 40">
            <a:extLst>
              <a:ext uri="{FF2B5EF4-FFF2-40B4-BE49-F238E27FC236}">
                <a16:creationId xmlns:a16="http://schemas.microsoft.com/office/drawing/2014/main" id="{D0F9CC98-D177-49DE-BEE6-0870B345C845}"/>
              </a:ext>
            </a:extLst>
          </p:cNvPr>
          <p:cNvSpPr/>
          <p:nvPr/>
        </p:nvSpPr>
        <p:spPr>
          <a:xfrm>
            <a:off x="4446272" y="6412599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369ECC9D-A0E3-48E4-B7AC-9667CEC7C4F4}"/>
              </a:ext>
            </a:extLst>
          </p:cNvPr>
          <p:cNvSpPr/>
          <p:nvPr/>
        </p:nvSpPr>
        <p:spPr>
          <a:xfrm>
            <a:off x="1784405" y="6415304"/>
            <a:ext cx="2952389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Demonstration</a:t>
            </a:r>
          </a:p>
        </p:txBody>
      </p:sp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7BD0892C-71AF-4ABB-97A6-A249DB53A40A}"/>
              </a:ext>
            </a:extLst>
          </p:cNvPr>
          <p:cNvSpPr/>
          <p:nvPr/>
        </p:nvSpPr>
        <p:spPr>
          <a:xfrm>
            <a:off x="937984" y="6400059"/>
            <a:ext cx="1787129" cy="385073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417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ADF0F-2DEC-4692-992E-962345F7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graphicFrame>
        <p:nvGraphicFramePr>
          <p:cNvPr id="39" name="TextBox 25">
            <a:extLst>
              <a:ext uri="{FF2B5EF4-FFF2-40B4-BE49-F238E27FC236}">
                <a16:creationId xmlns:a16="http://schemas.microsoft.com/office/drawing/2014/main" id="{0AF13F31-26F4-449C-95B6-B99A73E3F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0945509"/>
              </p:ext>
            </p:extLst>
          </p:nvPr>
        </p:nvGraphicFramePr>
        <p:xfrm>
          <a:off x="943276" y="1905801"/>
          <a:ext cx="10410524" cy="1976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8193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E556A-A161-48EE-9F8E-F35BA0FB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User Stories that guided our development</a:t>
            </a:r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F52AD2A-8452-4518-A753-CC8AD4CBA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734851"/>
              </p:ext>
            </p:extLst>
          </p:nvPr>
        </p:nvGraphicFramePr>
        <p:xfrm>
          <a:off x="943428" y="1605642"/>
          <a:ext cx="10319712" cy="48737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38749">
                  <a:extLst>
                    <a:ext uri="{9D8B030D-6E8A-4147-A177-3AD203B41FA5}">
                      <a16:colId xmlns:a16="http://schemas.microsoft.com/office/drawing/2014/main" val="2485312434"/>
                    </a:ext>
                  </a:extLst>
                </a:gridCol>
                <a:gridCol w="5080963">
                  <a:extLst>
                    <a:ext uri="{9D8B030D-6E8A-4147-A177-3AD203B41FA5}">
                      <a16:colId xmlns:a16="http://schemas.microsoft.com/office/drawing/2014/main" val="4229135194"/>
                    </a:ext>
                  </a:extLst>
                </a:gridCol>
              </a:tblGrid>
              <a:tr h="7589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User Story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Acceptance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827976"/>
                  </a:ext>
                </a:extLst>
              </a:tr>
              <a:tr h="1183821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u="none" strike="noStrike" noProof="0"/>
                    </a:p>
                    <a:p>
                      <a:pPr lvl="0">
                        <a:buNone/>
                      </a:pPr>
                      <a:r>
                        <a:rPr lang="en-US" sz="1800" b="0" u="none" strike="noStrike" noProof="0"/>
                        <a:t>As a user, I want to view a list of referees with their basic information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Webpage displays a table with referee name. User can click on a particular name to view details- </a:t>
                      </a:r>
                      <a:r>
                        <a:rPr lang="en-US" sz="1800" b="0" u="none" strike="noStrike" noProof="0"/>
                        <a:t>name, age, referee grade, skill level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152657"/>
                  </a:ext>
                </a:extLst>
              </a:tr>
              <a:tr h="867422"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As a user I assign a particular referee to a 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User is able to select referee and enter the game to be assigned. The data is updated in the table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662681"/>
                  </a:ext>
                </a:extLst>
              </a:tr>
              <a:tr h="1037808"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As a user, I want to download reports that show all games assigned to referees in a given date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User can select start and end dates from  a calendar. A .csv report can be downloaded including games assigned in the date range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8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38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9158-F107-4430-8410-EEA5F08B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Risks and Mitigation</a:t>
            </a:r>
            <a:endParaRPr lang="en-I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56A4D42-AC97-44DE-BF51-AC06F620F1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159142"/>
              </p:ext>
            </p:extLst>
          </p:nvPr>
        </p:nvGraphicFramePr>
        <p:xfrm>
          <a:off x="507999" y="1823357"/>
          <a:ext cx="11032462" cy="40265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13314">
                  <a:extLst>
                    <a:ext uri="{9D8B030D-6E8A-4147-A177-3AD203B41FA5}">
                      <a16:colId xmlns:a16="http://schemas.microsoft.com/office/drawing/2014/main" val="1367935708"/>
                    </a:ext>
                  </a:extLst>
                </a:gridCol>
                <a:gridCol w="1756032">
                  <a:extLst>
                    <a:ext uri="{9D8B030D-6E8A-4147-A177-3AD203B41FA5}">
                      <a16:colId xmlns:a16="http://schemas.microsoft.com/office/drawing/2014/main" val="1619332663"/>
                    </a:ext>
                  </a:extLst>
                </a:gridCol>
                <a:gridCol w="5163116">
                  <a:extLst>
                    <a:ext uri="{9D8B030D-6E8A-4147-A177-3AD203B41FA5}">
                      <a16:colId xmlns:a16="http://schemas.microsoft.com/office/drawing/2014/main" val="2071812950"/>
                    </a:ext>
                  </a:extLst>
                </a:gridCol>
              </a:tblGrid>
              <a:tr h="460376">
                <a:tc>
                  <a:txBody>
                    <a:bodyPr/>
                    <a:lstStyle/>
                    <a:p>
                      <a:r>
                        <a:rPr lang="en-US"/>
                        <a:t>Risk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Risk Profile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Mitigation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672139"/>
                  </a:ext>
                </a:extLst>
              </a:tr>
              <a:tr h="1047274">
                <a:tc>
                  <a:txBody>
                    <a:bodyPr/>
                    <a:lstStyle/>
                    <a:p>
                      <a:r>
                        <a:rPr lang="en-IN"/>
                        <a:t>The application does not have security layers. It is prone to common external attacks such as SQL injection.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In the future development phases, we plan to incorporate a robust security upgrade to the site.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52119"/>
                  </a:ext>
                </a:extLst>
              </a:tr>
              <a:tr h="1047274">
                <a:tc>
                  <a:txBody>
                    <a:bodyPr/>
                    <a:lstStyle/>
                    <a:p>
                      <a:r>
                        <a:rPr lang="en-IN"/>
                        <a:t>We are using public APIs for viewing weather information which have a risk of going down / out of service.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In the future we plan to develop a API monitoring process and identify alternative public APIs in the case that one of our current APIs is down for an extended period of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018671"/>
                  </a:ext>
                </a:extLst>
              </a:tr>
              <a:tr h="1047274">
                <a:tc>
                  <a:txBody>
                    <a:bodyPr/>
                    <a:lstStyle/>
                    <a:p>
                      <a:r>
                        <a:rPr lang="en-IN"/>
                        <a:t>Our current application requires a manual process for updating the server after we make changes to the original repository.</a:t>
                      </a:r>
                    </a:p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In future application updates, we will create an automatic process for pulling data from GitHub to our server.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28749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460D835-C82D-4A05-9DA9-233BDF065BE0}"/>
              </a:ext>
            </a:extLst>
          </p:cNvPr>
          <p:cNvGrpSpPr/>
          <p:nvPr/>
        </p:nvGrpSpPr>
        <p:grpSpPr>
          <a:xfrm>
            <a:off x="4895386" y="2293817"/>
            <a:ext cx="1109971" cy="1135183"/>
            <a:chOff x="4407294" y="2741220"/>
            <a:chExt cx="1109971" cy="11351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52588C-3270-4ECF-A8D6-ED0B10D7DF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76" t="7987" r="19695" b="27658"/>
            <a:stretch/>
          </p:blipFill>
          <p:spPr>
            <a:xfrm>
              <a:off x="4700336" y="2772466"/>
              <a:ext cx="814259" cy="80611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52186C6-EE6A-4963-8EEE-FA183DE1EC67}"/>
                </a:ext>
              </a:extLst>
            </p:cNvPr>
            <p:cNvCxnSpPr/>
            <p:nvPr/>
          </p:nvCxnSpPr>
          <p:spPr>
            <a:xfrm flipV="1">
              <a:off x="4684294" y="2963779"/>
              <a:ext cx="0" cy="46522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440F1A7-9C7B-43CC-8F27-AAA59BE077F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05518" y="3385965"/>
              <a:ext cx="0" cy="46522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953690-9124-43D1-B17E-73C6D4EC46A6}"/>
                </a:ext>
              </a:extLst>
            </p:cNvPr>
            <p:cNvSpPr txBox="1"/>
            <p:nvPr/>
          </p:nvSpPr>
          <p:spPr>
            <a:xfrm>
              <a:off x="4795370" y="3599404"/>
              <a:ext cx="721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Impact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677D28-2EAD-42C2-8561-84A1F03B8713}"/>
                </a:ext>
              </a:extLst>
            </p:cNvPr>
            <p:cNvSpPr txBox="1"/>
            <p:nvPr/>
          </p:nvSpPr>
          <p:spPr>
            <a:xfrm rot="16200000">
              <a:off x="4079724" y="3068790"/>
              <a:ext cx="932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Probability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6C343B7-559B-4621-82DC-DCAEA0A2AD7A}"/>
              </a:ext>
            </a:extLst>
          </p:cNvPr>
          <p:cNvSpPr txBox="1"/>
          <p:nvPr/>
        </p:nvSpPr>
        <p:spPr>
          <a:xfrm>
            <a:off x="5701917" y="2548448"/>
            <a:ext cx="31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14111E-17B0-40CD-992B-D530971A4B75}"/>
              </a:ext>
            </a:extLst>
          </p:cNvPr>
          <p:cNvGrpSpPr/>
          <p:nvPr/>
        </p:nvGrpSpPr>
        <p:grpSpPr>
          <a:xfrm>
            <a:off x="4892716" y="3554863"/>
            <a:ext cx="1109971" cy="1135183"/>
            <a:chOff x="4407294" y="2741220"/>
            <a:chExt cx="1109971" cy="11351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3CD880-ABC7-4AE2-9042-A69189FBB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76" t="7987" r="19695" b="27658"/>
            <a:stretch/>
          </p:blipFill>
          <p:spPr>
            <a:xfrm>
              <a:off x="4700336" y="2772466"/>
              <a:ext cx="814259" cy="806116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AF2BB72-4F0A-49B8-876F-9A3F1A05D903}"/>
                </a:ext>
              </a:extLst>
            </p:cNvPr>
            <p:cNvCxnSpPr/>
            <p:nvPr/>
          </p:nvCxnSpPr>
          <p:spPr>
            <a:xfrm flipV="1">
              <a:off x="4684294" y="2963779"/>
              <a:ext cx="0" cy="46522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A9C147-1680-486E-A7A8-4E95EEE5A7F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05518" y="3385965"/>
              <a:ext cx="0" cy="46522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26F255-6716-4D64-8386-FC64E3D4BC08}"/>
                </a:ext>
              </a:extLst>
            </p:cNvPr>
            <p:cNvSpPr txBox="1"/>
            <p:nvPr/>
          </p:nvSpPr>
          <p:spPr>
            <a:xfrm>
              <a:off x="4795370" y="3599404"/>
              <a:ext cx="721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Impact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3021A8C-F8FB-4D4D-93E9-81BFB09FAA63}"/>
                </a:ext>
              </a:extLst>
            </p:cNvPr>
            <p:cNvSpPr txBox="1"/>
            <p:nvPr/>
          </p:nvSpPr>
          <p:spPr>
            <a:xfrm rot="16200000">
              <a:off x="4079724" y="3068790"/>
              <a:ext cx="932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Probability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0D9D528-3E3E-482A-B75C-DDAD8AA9F8E4}"/>
              </a:ext>
            </a:extLst>
          </p:cNvPr>
          <p:cNvSpPr txBox="1"/>
          <p:nvPr/>
        </p:nvSpPr>
        <p:spPr>
          <a:xfrm>
            <a:off x="5684021" y="4063215"/>
            <a:ext cx="31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F19486-0C46-40C0-9950-9075BFA8FCAC}"/>
              </a:ext>
            </a:extLst>
          </p:cNvPr>
          <p:cNvGrpSpPr/>
          <p:nvPr/>
        </p:nvGrpSpPr>
        <p:grpSpPr>
          <a:xfrm>
            <a:off x="4892716" y="4754338"/>
            <a:ext cx="1109971" cy="1135183"/>
            <a:chOff x="4407294" y="2741220"/>
            <a:chExt cx="1109971" cy="113518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1D71963-3C16-4C78-8F17-6998EDE13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76" t="7987" r="19695" b="27658"/>
            <a:stretch/>
          </p:blipFill>
          <p:spPr>
            <a:xfrm>
              <a:off x="4700336" y="2772466"/>
              <a:ext cx="814259" cy="806116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A30755-988D-4163-B218-8D16809A352F}"/>
                </a:ext>
              </a:extLst>
            </p:cNvPr>
            <p:cNvCxnSpPr/>
            <p:nvPr/>
          </p:nvCxnSpPr>
          <p:spPr>
            <a:xfrm flipV="1">
              <a:off x="4684294" y="2963779"/>
              <a:ext cx="0" cy="46522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95A590-5FD5-4BC0-A447-25CBB0CC6D6B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105518" y="3385965"/>
              <a:ext cx="0" cy="46522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3298B6-1595-45B9-8733-F0DB503B73F1}"/>
                </a:ext>
              </a:extLst>
            </p:cNvPr>
            <p:cNvSpPr txBox="1"/>
            <p:nvPr/>
          </p:nvSpPr>
          <p:spPr>
            <a:xfrm>
              <a:off x="4795370" y="3599404"/>
              <a:ext cx="721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Impact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EBCB5B-5791-4BFD-ADCC-A1C088116B93}"/>
                </a:ext>
              </a:extLst>
            </p:cNvPr>
            <p:cNvSpPr txBox="1"/>
            <p:nvPr/>
          </p:nvSpPr>
          <p:spPr>
            <a:xfrm rot="16200000">
              <a:off x="4079724" y="3068790"/>
              <a:ext cx="932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Probability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B0F6879-A49A-4F09-A518-D7BC260A48B6}"/>
              </a:ext>
            </a:extLst>
          </p:cNvPr>
          <p:cNvSpPr txBox="1"/>
          <p:nvPr/>
        </p:nvSpPr>
        <p:spPr>
          <a:xfrm>
            <a:off x="5450767" y="5254645"/>
            <a:ext cx="31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0739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4EC01-D2BA-4981-A6CB-35C930B1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208"/>
            <a:ext cx="10515600" cy="1325563"/>
          </a:xfrm>
        </p:spPr>
        <p:txBody>
          <a:bodyPr/>
          <a:lstStyle/>
          <a:p>
            <a:r>
              <a:rPr lang="en-US"/>
              <a:t>Team 19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568A3B-D8D8-4F6E-A1D5-A98C94F88028}"/>
              </a:ext>
            </a:extLst>
          </p:cNvPr>
          <p:cNvGrpSpPr/>
          <p:nvPr/>
        </p:nvGrpSpPr>
        <p:grpSpPr>
          <a:xfrm>
            <a:off x="4106645" y="2436588"/>
            <a:ext cx="1949829" cy="3136922"/>
            <a:chOff x="3989528" y="2473536"/>
            <a:chExt cx="1802953" cy="2963687"/>
          </a:xfrm>
        </p:grpSpPr>
        <p:pic>
          <p:nvPicPr>
            <p:cNvPr id="5" name="Picture 4" descr="A picture containing person, person, suit, wearing&#10;&#10;Description automatically generated">
              <a:extLst>
                <a:ext uri="{FF2B5EF4-FFF2-40B4-BE49-F238E27FC236}">
                  <a16:creationId xmlns:a16="http://schemas.microsoft.com/office/drawing/2014/main" id="{52196E24-D903-4F9C-AF7D-BAB409B3E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98"/>
            <a:stretch/>
          </p:blipFill>
          <p:spPr>
            <a:xfrm>
              <a:off x="3989528" y="2473536"/>
              <a:ext cx="1802953" cy="187928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F9BE2130-DF6D-4EDC-808E-D4FC513C99BC}"/>
                </a:ext>
              </a:extLst>
            </p:cNvPr>
            <p:cNvSpPr txBox="1"/>
            <p:nvPr/>
          </p:nvSpPr>
          <p:spPr>
            <a:xfrm>
              <a:off x="4323301" y="4704458"/>
              <a:ext cx="1135405" cy="732765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none" lIns="0" tIns="36576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tx2"/>
                  </a:solidFill>
                </a:rPr>
                <a:t>JJ Bogner</a:t>
              </a:r>
              <a:endParaRPr lang="en-US" sz="2000" b="1">
                <a:solidFill>
                  <a:schemeClr val="tx2"/>
                </a:solidFill>
                <a:cs typeface="Calibri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jjbogner@iu.edu</a:t>
              </a:r>
              <a:endParaRPr lang="en-US" sz="1400">
                <a:solidFill>
                  <a:schemeClr val="tx2"/>
                </a:solidFill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Calibri"/>
                </a:rPr>
                <a:t>Cloud Architect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25C082-85B9-4291-ADA5-6EF537ACF891}"/>
              </a:ext>
            </a:extLst>
          </p:cNvPr>
          <p:cNvGrpSpPr/>
          <p:nvPr/>
        </p:nvGrpSpPr>
        <p:grpSpPr>
          <a:xfrm>
            <a:off x="6297786" y="2491648"/>
            <a:ext cx="1921994" cy="3132113"/>
            <a:chOff x="6473738" y="2429965"/>
            <a:chExt cx="1802952" cy="30978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F72584E-EFE5-4AA6-B06A-E84D3E831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73738" y="2429965"/>
              <a:ext cx="1802952" cy="1954702"/>
            </a:xfrm>
            <a:prstGeom prst="ellipse">
              <a:avLst/>
            </a:prstGeom>
          </p:spPr>
        </p:pic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DEDF41F9-F937-44E1-BECF-4CEC02DF26F2}"/>
                </a:ext>
              </a:extLst>
            </p:cNvPr>
            <p:cNvSpPr txBox="1"/>
            <p:nvPr/>
          </p:nvSpPr>
          <p:spPr>
            <a:xfrm>
              <a:off x="6725186" y="4760733"/>
              <a:ext cx="1300054" cy="767122"/>
            </a:xfrm>
            <a:prstGeom prst="rect">
              <a:avLst/>
            </a:prstGeom>
            <a:noFill/>
          </p:spPr>
          <p:txBody>
            <a:bodyPr rot="0" spcFirstLastPara="0" vert="horz" wrap="none" lIns="0" tIns="36576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tx2"/>
                  </a:solidFill>
                </a:rPr>
                <a:t>Priya </a:t>
              </a:r>
              <a:r>
                <a:rPr lang="en-US" sz="2000" b="1" err="1">
                  <a:solidFill>
                    <a:schemeClr val="tx2"/>
                  </a:solidFill>
                </a:rPr>
                <a:t>Huddar</a:t>
              </a:r>
              <a:endParaRPr lang="en-US" sz="2000" b="1">
                <a:solidFill>
                  <a:schemeClr val="tx2"/>
                </a:solidFill>
                <a:cs typeface="Calibri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phuddar@iu.edu</a:t>
              </a:r>
              <a:endParaRPr lang="en-US" sz="1400">
                <a:solidFill>
                  <a:schemeClr val="tx2"/>
                </a:solidFill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Calibri"/>
                </a:rPr>
                <a:t>Data Engineer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F38BE3-D6B0-45D3-90B9-58114344178C}"/>
              </a:ext>
            </a:extLst>
          </p:cNvPr>
          <p:cNvGrpSpPr/>
          <p:nvPr/>
        </p:nvGrpSpPr>
        <p:grpSpPr>
          <a:xfrm>
            <a:off x="1874129" y="2436588"/>
            <a:ext cx="1991204" cy="3082670"/>
            <a:chOff x="1630016" y="2453662"/>
            <a:chExt cx="1802953" cy="30826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4CF27A-50D8-41D2-B3AF-AC9C08AF83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721" t="549" r="13459" b="3682"/>
            <a:stretch/>
          </p:blipFill>
          <p:spPr>
            <a:xfrm>
              <a:off x="1630016" y="2453662"/>
              <a:ext cx="1802953" cy="1980383"/>
            </a:xfrm>
            <a:prstGeom prst="ellipse">
              <a:avLst/>
            </a:prstGeom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9A196375-D884-48F9-8A33-1E280FA66710}"/>
                </a:ext>
              </a:extLst>
            </p:cNvPr>
            <p:cNvSpPr txBox="1"/>
            <p:nvPr/>
          </p:nvSpPr>
          <p:spPr>
            <a:xfrm>
              <a:off x="1865015" y="4760735"/>
              <a:ext cx="1332957" cy="775597"/>
            </a:xfrm>
            <a:prstGeom prst="rect">
              <a:avLst/>
            </a:prstGeom>
            <a:noFill/>
          </p:spPr>
          <p:txBody>
            <a:bodyPr rot="0" spcFirstLastPara="0" vert="horz" wrap="none" lIns="0" tIns="36576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tx2"/>
                  </a:solidFill>
                </a:rPr>
                <a:t>Jake Joseph</a:t>
              </a:r>
              <a:endParaRPr lang="en-US" sz="2000" b="1">
                <a:solidFill>
                  <a:schemeClr val="tx2"/>
                </a:solidFill>
                <a:cs typeface="Calibri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hlinkClick r:id="rId7"/>
                </a:rPr>
                <a:t>jakejose@iu.edu</a:t>
              </a:r>
              <a:endParaRPr lang="en-US" sz="1400">
                <a:solidFill>
                  <a:schemeClr val="tx2"/>
                </a:solidFill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Calibri"/>
                </a:rPr>
                <a:t>Lead App Developer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254845-8B0B-4BDB-AF1B-007CC72D297C}"/>
              </a:ext>
            </a:extLst>
          </p:cNvPr>
          <p:cNvGrpSpPr/>
          <p:nvPr/>
        </p:nvGrpSpPr>
        <p:grpSpPr>
          <a:xfrm>
            <a:off x="8461092" y="2556196"/>
            <a:ext cx="1916986" cy="3046016"/>
            <a:chOff x="8749418" y="2490313"/>
            <a:chExt cx="1916986" cy="304601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A2E40F-DEAC-4B7C-8008-331B902E0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733" t="9197" r="23050" b="12091"/>
            <a:stretch/>
          </p:blipFill>
          <p:spPr>
            <a:xfrm>
              <a:off x="8749418" y="2490313"/>
              <a:ext cx="1916986" cy="1895210"/>
            </a:xfrm>
            <a:prstGeom prst="ellipse">
              <a:avLst/>
            </a:prstGeom>
          </p:spPr>
        </p:pic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BC7BC775-1550-4E67-9457-F11FA14221DE}"/>
                </a:ext>
              </a:extLst>
            </p:cNvPr>
            <p:cNvSpPr txBox="1"/>
            <p:nvPr/>
          </p:nvSpPr>
          <p:spPr>
            <a:xfrm>
              <a:off x="8972613" y="4760732"/>
              <a:ext cx="1470594" cy="775597"/>
            </a:xfrm>
            <a:prstGeom prst="rect">
              <a:avLst/>
            </a:prstGeom>
            <a:noFill/>
          </p:spPr>
          <p:txBody>
            <a:bodyPr rot="0" spcFirstLastPara="0" vert="horz" wrap="none" lIns="0" tIns="36576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tx2"/>
                  </a:solidFill>
                </a:rPr>
                <a:t>Vivi Armacost</a:t>
              </a:r>
              <a:endParaRPr lang="en-US" sz="2000" b="1">
                <a:solidFill>
                  <a:schemeClr val="tx2"/>
                </a:solidFill>
                <a:cs typeface="Calibri"/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varmacos@iu.edu</a:t>
              </a:r>
              <a:endParaRPr lang="en-US" sz="1400">
                <a:solidFill>
                  <a:schemeClr val="tx2"/>
                </a:solidFill>
              </a:endParaRPr>
            </a:p>
            <a:p>
              <a:pPr algn="ctr"/>
              <a:r>
                <a:rPr lang="en-US" sz="1400">
                  <a:solidFill>
                    <a:schemeClr val="tx2"/>
                  </a:solidFill>
                  <a:cs typeface="Calibri"/>
                </a:rPr>
                <a:t>UI Designer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2090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21CD-BA5E-48FB-9AD1-4F788DB71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Data Model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C4EEA-55D1-4ED6-B8B4-F5DD5F29E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000">
                <a:cs typeface="Calibri"/>
              </a:rPr>
              <a:t>Database Structure- ER Diagram</a:t>
            </a:r>
          </a:p>
          <a:p>
            <a:endParaRPr lang="en-IN" sz="2000">
              <a:cs typeface="Calibri"/>
            </a:endParaRPr>
          </a:p>
          <a:p>
            <a:endParaRPr lang="en-IN" sz="2000"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8F3249F-4A6D-4F5F-9A59-69A5FAAD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178366"/>
            <a:ext cx="6019331" cy="24980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7062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!!BGRectangle">
            <a:extLst>
              <a:ext uri="{FF2B5EF4-FFF2-40B4-BE49-F238E27FC236}">
                <a16:creationId xmlns:a16="http://schemas.microsoft.com/office/drawing/2014/main" id="{9CC67894-1D18-43E0-B8E1-ECF37EB0D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13E3398-4840-4DA1-B674-51AE569B2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ADF0F-2DEC-4692-992E-962345F7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Presentation</a:t>
            </a:r>
            <a:b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65" name="!!Line">
            <a:extLst>
              <a:ext uri="{FF2B5EF4-FFF2-40B4-BE49-F238E27FC236}">
                <a16:creationId xmlns:a16="http://schemas.microsoft.com/office/drawing/2014/main" id="{83306AB0-8BF5-43D5-B5E2-C53EA078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826324"/>
            <a:ext cx="27432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9" name="TextBox 25">
            <a:extLst>
              <a:ext uri="{FF2B5EF4-FFF2-40B4-BE49-F238E27FC236}">
                <a16:creationId xmlns:a16="http://schemas.microsoft.com/office/drawing/2014/main" id="{0AF13F31-26F4-449C-95B6-B99A73E3F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685138"/>
              </p:ext>
            </p:extLst>
          </p:nvPr>
        </p:nvGraphicFramePr>
        <p:xfrm>
          <a:off x="943276" y="2050181"/>
          <a:ext cx="10410524" cy="4126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3013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8958F78-EB0F-4901-BB3D-729AC56B6F67}"/>
              </a:ext>
            </a:extLst>
          </p:cNvPr>
          <p:cNvSpPr/>
          <p:nvPr/>
        </p:nvSpPr>
        <p:spPr>
          <a:xfrm>
            <a:off x="0" y="6205272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B540BB97-CF69-4EE7-9BD3-7283DA8AE20B}"/>
              </a:ext>
            </a:extLst>
          </p:cNvPr>
          <p:cNvSpPr/>
          <p:nvPr/>
        </p:nvSpPr>
        <p:spPr>
          <a:xfrm>
            <a:off x="8270349" y="635706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0" name="Arrow: Pentagon 39">
            <a:extLst>
              <a:ext uri="{FF2B5EF4-FFF2-40B4-BE49-F238E27FC236}">
                <a16:creationId xmlns:a16="http://schemas.microsoft.com/office/drawing/2014/main" id="{FE997EA7-3BBC-4516-AE5B-A91CC7E1D777}"/>
              </a:ext>
            </a:extLst>
          </p:cNvPr>
          <p:cNvSpPr/>
          <p:nvPr/>
        </p:nvSpPr>
        <p:spPr>
          <a:xfrm>
            <a:off x="6398818" y="6355699"/>
            <a:ext cx="2162053" cy="368486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C13A9A-6597-456B-8651-754D657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Tracking the assignment and status of referees is a full-time job at ISRA</a:t>
            </a:r>
            <a:endParaRPr lang="en-IN" sz="3600">
              <a:cs typeface="Calibri Ligh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EA5A38-6CA5-4B5D-B7A5-F8A907F729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816880"/>
              </p:ext>
            </p:extLst>
          </p:nvPr>
        </p:nvGraphicFramePr>
        <p:xfrm>
          <a:off x="1356049" y="1853353"/>
          <a:ext cx="9479901" cy="3676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3" name="Slide Number Placeholder 14">
            <a:extLst>
              <a:ext uri="{FF2B5EF4-FFF2-40B4-BE49-F238E27FC236}">
                <a16:creationId xmlns:a16="http://schemas.microsoft.com/office/drawing/2014/main" id="{5A1DC678-A2AB-41FD-AD67-ABBCEB47D4A9}"/>
              </a:ext>
            </a:extLst>
          </p:cNvPr>
          <p:cNvSpPr txBox="1">
            <a:spLocks/>
          </p:cNvSpPr>
          <p:nvPr/>
        </p:nvSpPr>
        <p:spPr>
          <a:xfrm>
            <a:off x="9186078" y="6337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4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4CCA4230-234D-46BB-8CE6-10D45D90457A}"/>
              </a:ext>
            </a:extLst>
          </p:cNvPr>
          <p:cNvSpPr/>
          <p:nvPr/>
        </p:nvSpPr>
        <p:spPr>
          <a:xfrm>
            <a:off x="4446272" y="6350289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38" name="Arrow: Pentagon 37">
            <a:extLst>
              <a:ext uri="{FF2B5EF4-FFF2-40B4-BE49-F238E27FC236}">
                <a16:creationId xmlns:a16="http://schemas.microsoft.com/office/drawing/2014/main" id="{60D91AD5-EC8D-4E55-9EBB-CA72CA1C5B77}"/>
              </a:ext>
            </a:extLst>
          </p:cNvPr>
          <p:cNvSpPr/>
          <p:nvPr/>
        </p:nvSpPr>
        <p:spPr>
          <a:xfrm>
            <a:off x="1784405" y="6352994"/>
            <a:ext cx="2952389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             </a:t>
            </a:r>
            <a:r>
              <a:rPr lang="en-US">
                <a:solidFill>
                  <a:schemeClr val="bg1"/>
                </a:solidFill>
              </a:rPr>
              <a:t>    Demonstration</a:t>
            </a:r>
          </a:p>
        </p:txBody>
      </p:sp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4D9673E6-FC53-4815-B585-217A3EFD950B}"/>
              </a:ext>
            </a:extLst>
          </p:cNvPr>
          <p:cNvSpPr/>
          <p:nvPr/>
        </p:nvSpPr>
        <p:spPr>
          <a:xfrm>
            <a:off x="937847" y="6345424"/>
            <a:ext cx="1787129" cy="373329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71413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8BF99-F07B-4DBC-BDAF-29A04100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The custom application will allow seamless referee management</a:t>
            </a:r>
            <a:endParaRPr lang="en-IN" sz="3600">
              <a:cs typeface="Calibri Ligh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25C1B34-73C5-44D0-94CF-829DBBAE90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832281"/>
              </p:ext>
            </p:extLst>
          </p:nvPr>
        </p:nvGraphicFramePr>
        <p:xfrm>
          <a:off x="1004048" y="2667498"/>
          <a:ext cx="9144000" cy="294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9B7427C-1B0E-460D-8C4C-2F63D86E3842}"/>
              </a:ext>
            </a:extLst>
          </p:cNvPr>
          <p:cNvSpPr/>
          <p:nvPr/>
        </p:nvSpPr>
        <p:spPr>
          <a:xfrm>
            <a:off x="1004048" y="1798357"/>
            <a:ext cx="9144000" cy="7614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>
                <a:solidFill>
                  <a:schemeClr val="bg1"/>
                </a:solidFill>
              </a:rPr>
              <a:t>The application has three major functionalities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4D2BBE-715E-4355-873B-63508D54B640}"/>
              </a:ext>
            </a:extLst>
          </p:cNvPr>
          <p:cNvSpPr/>
          <p:nvPr/>
        </p:nvSpPr>
        <p:spPr>
          <a:xfrm>
            <a:off x="0" y="617444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E4F3F0D3-0E1D-4FA7-BC6F-C05E204E4587}"/>
              </a:ext>
            </a:extLst>
          </p:cNvPr>
          <p:cNvSpPr/>
          <p:nvPr/>
        </p:nvSpPr>
        <p:spPr>
          <a:xfrm>
            <a:off x="8270349" y="635706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4" name="Arrow: Pentagon 33">
            <a:extLst>
              <a:ext uri="{FF2B5EF4-FFF2-40B4-BE49-F238E27FC236}">
                <a16:creationId xmlns:a16="http://schemas.microsoft.com/office/drawing/2014/main" id="{BB5C7E87-7D6D-4077-ABBC-16F7DF6965B5}"/>
              </a:ext>
            </a:extLst>
          </p:cNvPr>
          <p:cNvSpPr/>
          <p:nvPr/>
        </p:nvSpPr>
        <p:spPr>
          <a:xfrm>
            <a:off x="6398818" y="6355699"/>
            <a:ext cx="2162053" cy="368486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35" name="Slide Number Placeholder 14">
            <a:extLst>
              <a:ext uri="{FF2B5EF4-FFF2-40B4-BE49-F238E27FC236}">
                <a16:creationId xmlns:a16="http://schemas.microsoft.com/office/drawing/2014/main" id="{BD35F2BC-2CC6-4360-8959-55681A7F5CFB}"/>
              </a:ext>
            </a:extLst>
          </p:cNvPr>
          <p:cNvSpPr txBox="1">
            <a:spLocks/>
          </p:cNvSpPr>
          <p:nvPr/>
        </p:nvSpPr>
        <p:spPr>
          <a:xfrm>
            <a:off x="9186078" y="6337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5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285BB1D2-0E32-455A-BB36-87013F5162A4}"/>
              </a:ext>
            </a:extLst>
          </p:cNvPr>
          <p:cNvSpPr/>
          <p:nvPr/>
        </p:nvSpPr>
        <p:spPr>
          <a:xfrm>
            <a:off x="4446272" y="6350289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37" name="Arrow: Pentagon 36">
            <a:extLst>
              <a:ext uri="{FF2B5EF4-FFF2-40B4-BE49-F238E27FC236}">
                <a16:creationId xmlns:a16="http://schemas.microsoft.com/office/drawing/2014/main" id="{28B0FAA4-5922-48E9-ACCC-C96C5337D979}"/>
              </a:ext>
            </a:extLst>
          </p:cNvPr>
          <p:cNvSpPr/>
          <p:nvPr/>
        </p:nvSpPr>
        <p:spPr>
          <a:xfrm>
            <a:off x="1784405" y="6352994"/>
            <a:ext cx="2952389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             </a:t>
            </a:r>
            <a:r>
              <a:rPr lang="en-US">
                <a:solidFill>
                  <a:schemeClr val="bg1"/>
                </a:solidFill>
              </a:rPr>
              <a:t>    Demonstration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C3025F21-58AA-463D-B70B-53A8C60B9CED}"/>
              </a:ext>
            </a:extLst>
          </p:cNvPr>
          <p:cNvSpPr/>
          <p:nvPr/>
        </p:nvSpPr>
        <p:spPr>
          <a:xfrm>
            <a:off x="937847" y="6345424"/>
            <a:ext cx="1787129" cy="373329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51647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12BBF-8D29-446A-8C85-2E3E34B6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87" y="1525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500"/>
              <a:t>Application Demonstration</a:t>
            </a:r>
            <a:endParaRPr lang="en-IN" sz="3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2598C-F77D-4D81-9133-353A68A0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587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500">
                <a:hlinkClick r:id="rId2"/>
              </a:rPr>
              <a:t>D&amp;S Website</a:t>
            </a:r>
            <a:endParaRPr lang="en-IN" sz="1500"/>
          </a:p>
        </p:txBody>
      </p:sp>
      <p:pic>
        <p:nvPicPr>
          <p:cNvPr id="21" name="Picture 2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71E9D4A-056F-4010-A8A5-184C9ED76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116" y="1690702"/>
            <a:ext cx="7736541" cy="37013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C3E8A35-ECFE-4B80-B71B-46F450D10AD8}"/>
              </a:ext>
            </a:extLst>
          </p:cNvPr>
          <p:cNvSpPr/>
          <p:nvPr/>
        </p:nvSpPr>
        <p:spPr>
          <a:xfrm>
            <a:off x="0" y="617444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6E955AD2-9AC0-4AF5-8412-8DB27F79AD33}"/>
              </a:ext>
            </a:extLst>
          </p:cNvPr>
          <p:cNvSpPr/>
          <p:nvPr/>
        </p:nvSpPr>
        <p:spPr>
          <a:xfrm>
            <a:off x="8270349" y="635706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F778CC25-0392-41A1-AD50-240D6A1336CE}"/>
              </a:ext>
            </a:extLst>
          </p:cNvPr>
          <p:cNvSpPr/>
          <p:nvPr/>
        </p:nvSpPr>
        <p:spPr>
          <a:xfrm>
            <a:off x="6398818" y="6355699"/>
            <a:ext cx="2162053" cy="368486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25" name="Slide Number Placeholder 14">
            <a:extLst>
              <a:ext uri="{FF2B5EF4-FFF2-40B4-BE49-F238E27FC236}">
                <a16:creationId xmlns:a16="http://schemas.microsoft.com/office/drawing/2014/main" id="{6D1C60C0-1A1B-48B4-A4D7-B3DA68D64BBF}"/>
              </a:ext>
            </a:extLst>
          </p:cNvPr>
          <p:cNvSpPr txBox="1">
            <a:spLocks/>
          </p:cNvSpPr>
          <p:nvPr/>
        </p:nvSpPr>
        <p:spPr>
          <a:xfrm>
            <a:off x="9186078" y="6337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6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A9F53C0F-778C-4FFA-A074-36728A79D614}"/>
              </a:ext>
            </a:extLst>
          </p:cNvPr>
          <p:cNvSpPr/>
          <p:nvPr/>
        </p:nvSpPr>
        <p:spPr>
          <a:xfrm>
            <a:off x="4446272" y="6350289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48D440A4-EC32-4EC2-8BDB-F748AE5BA2B1}"/>
              </a:ext>
            </a:extLst>
          </p:cNvPr>
          <p:cNvSpPr/>
          <p:nvPr/>
        </p:nvSpPr>
        <p:spPr>
          <a:xfrm>
            <a:off x="1784405" y="6352994"/>
            <a:ext cx="2952389" cy="365760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Demonstration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8473B71A-3336-493A-AD2E-3B65A700E831}"/>
              </a:ext>
            </a:extLst>
          </p:cNvPr>
          <p:cNvSpPr/>
          <p:nvPr/>
        </p:nvSpPr>
        <p:spPr>
          <a:xfrm>
            <a:off x="937847" y="6350289"/>
            <a:ext cx="1787129" cy="37117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5799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D4D9-D8D0-4502-8DBC-C0BB77F7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>
                <a:cs typeface="Calibri Light"/>
              </a:rPr>
              <a:t>With a vision to open-source the application to help other associations, our chosen Technology stack meets all needs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B8DC9D-453C-458D-8286-3E850CF38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854213"/>
              </p:ext>
            </p:extLst>
          </p:nvPr>
        </p:nvGraphicFramePr>
        <p:xfrm>
          <a:off x="937847" y="1705747"/>
          <a:ext cx="10636623" cy="3783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086AC1C5-EEAF-400A-8175-16AE363F66AA}"/>
              </a:ext>
            </a:extLst>
          </p:cNvPr>
          <p:cNvSpPr/>
          <p:nvPr/>
        </p:nvSpPr>
        <p:spPr>
          <a:xfrm>
            <a:off x="0" y="617444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F7DF2BB6-D7BE-4AC5-8E1C-4D7435D4367F}"/>
              </a:ext>
            </a:extLst>
          </p:cNvPr>
          <p:cNvSpPr/>
          <p:nvPr/>
        </p:nvSpPr>
        <p:spPr>
          <a:xfrm>
            <a:off x="8270349" y="635706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1F762D23-9D25-4D6C-86C4-154AA4CCBA5F}"/>
              </a:ext>
            </a:extLst>
          </p:cNvPr>
          <p:cNvSpPr/>
          <p:nvPr/>
        </p:nvSpPr>
        <p:spPr>
          <a:xfrm>
            <a:off x="6398818" y="6355699"/>
            <a:ext cx="2162053" cy="368486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18" name="Slide Number Placeholder 14">
            <a:extLst>
              <a:ext uri="{FF2B5EF4-FFF2-40B4-BE49-F238E27FC236}">
                <a16:creationId xmlns:a16="http://schemas.microsoft.com/office/drawing/2014/main" id="{1FF8493A-9787-4CA8-9034-232BBA2346AE}"/>
              </a:ext>
            </a:extLst>
          </p:cNvPr>
          <p:cNvSpPr txBox="1">
            <a:spLocks/>
          </p:cNvSpPr>
          <p:nvPr/>
        </p:nvSpPr>
        <p:spPr>
          <a:xfrm>
            <a:off x="9186078" y="6337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7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2DC2C253-CA9C-470C-8E26-AD8AAC4E9252}"/>
              </a:ext>
            </a:extLst>
          </p:cNvPr>
          <p:cNvSpPr/>
          <p:nvPr/>
        </p:nvSpPr>
        <p:spPr>
          <a:xfrm>
            <a:off x="4446272" y="6350289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C0423A89-B0CA-4317-ADB1-ACE7073427FE}"/>
              </a:ext>
            </a:extLst>
          </p:cNvPr>
          <p:cNvSpPr/>
          <p:nvPr/>
        </p:nvSpPr>
        <p:spPr>
          <a:xfrm>
            <a:off x="1784405" y="6352994"/>
            <a:ext cx="2952389" cy="365760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Demonstration</a:t>
            </a: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8285C4D8-BD1D-464A-8B83-1538C432AFBE}"/>
              </a:ext>
            </a:extLst>
          </p:cNvPr>
          <p:cNvSpPr/>
          <p:nvPr/>
        </p:nvSpPr>
        <p:spPr>
          <a:xfrm>
            <a:off x="937847" y="6350289"/>
            <a:ext cx="1787129" cy="37117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36774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E3C4-C2D9-49EB-91D0-6C243ABF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71" y="155126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Timeline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6DAE8-30E5-47A0-BD3B-3D5D59CA8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91" y="1495748"/>
            <a:ext cx="11377218" cy="39840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FC5372E-3BFD-4087-983E-71A93E85421D}"/>
              </a:ext>
            </a:extLst>
          </p:cNvPr>
          <p:cNvSpPr/>
          <p:nvPr/>
        </p:nvSpPr>
        <p:spPr>
          <a:xfrm>
            <a:off x="0" y="617444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80D1F73-9776-427E-B5B9-4069C0E2F86A}"/>
              </a:ext>
            </a:extLst>
          </p:cNvPr>
          <p:cNvSpPr/>
          <p:nvPr/>
        </p:nvSpPr>
        <p:spPr>
          <a:xfrm>
            <a:off x="8270349" y="635706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AABF67FD-7FDD-409F-B82F-3DE5CEC49333}"/>
              </a:ext>
            </a:extLst>
          </p:cNvPr>
          <p:cNvSpPr/>
          <p:nvPr/>
        </p:nvSpPr>
        <p:spPr>
          <a:xfrm>
            <a:off x="6398818" y="6355699"/>
            <a:ext cx="2162053" cy="368486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23" name="Slide Number Placeholder 14">
            <a:extLst>
              <a:ext uri="{FF2B5EF4-FFF2-40B4-BE49-F238E27FC236}">
                <a16:creationId xmlns:a16="http://schemas.microsoft.com/office/drawing/2014/main" id="{8A9B5700-90FF-4989-B386-6EA3442BE6CE}"/>
              </a:ext>
            </a:extLst>
          </p:cNvPr>
          <p:cNvSpPr txBox="1">
            <a:spLocks/>
          </p:cNvSpPr>
          <p:nvPr/>
        </p:nvSpPr>
        <p:spPr>
          <a:xfrm>
            <a:off x="9186078" y="6337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8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629D48E7-DAF5-48C2-8573-7AB4FA0EB737}"/>
              </a:ext>
            </a:extLst>
          </p:cNvPr>
          <p:cNvSpPr/>
          <p:nvPr/>
        </p:nvSpPr>
        <p:spPr>
          <a:xfrm>
            <a:off x="4446272" y="6350289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FB1D03-FF1E-4591-93DE-B4990577C04F}"/>
              </a:ext>
            </a:extLst>
          </p:cNvPr>
          <p:cNvSpPr/>
          <p:nvPr/>
        </p:nvSpPr>
        <p:spPr>
          <a:xfrm>
            <a:off x="1784405" y="6352994"/>
            <a:ext cx="2952389" cy="365760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Demonstration</a:t>
            </a: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4A435173-5E15-4F9B-9B73-A666C6A525AC}"/>
              </a:ext>
            </a:extLst>
          </p:cNvPr>
          <p:cNvSpPr/>
          <p:nvPr/>
        </p:nvSpPr>
        <p:spPr>
          <a:xfrm>
            <a:off x="937847" y="6337748"/>
            <a:ext cx="1787129" cy="385073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8256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240E-B8B4-44C8-B49E-1CBD56EA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Financials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9DE92-742D-4854-B968-FB46C3B05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825625"/>
            <a:ext cx="11422742" cy="39975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Number of Developers/Designers         4</a:t>
            </a:r>
          </a:p>
          <a:p>
            <a:r>
              <a:rPr lang="en-US">
                <a:cs typeface="Calibri"/>
              </a:rPr>
              <a:t>Estimated number of hours                    30 days x 1hr/day x #of </a:t>
            </a:r>
            <a:r>
              <a:rPr lang="en-US" err="1">
                <a:cs typeface="Calibri"/>
              </a:rPr>
              <a:t>devs</a:t>
            </a:r>
            <a:r>
              <a:rPr lang="en-US">
                <a:cs typeface="Calibri"/>
              </a:rPr>
              <a:t> = 120 </a:t>
            </a:r>
            <a:r>
              <a:rPr lang="en-US" err="1">
                <a:cs typeface="Calibri"/>
              </a:rPr>
              <a:t>hr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Average hourly wage                                $40/</a:t>
            </a:r>
            <a:r>
              <a:rPr lang="en-US" err="1">
                <a:cs typeface="Calibri"/>
              </a:rPr>
              <a:t>hr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Software Development cost                    $40/hr. x 120 </a:t>
            </a:r>
            <a:r>
              <a:rPr lang="en-US" err="1">
                <a:cs typeface="Calibri"/>
              </a:rPr>
              <a:t>hrs</a:t>
            </a:r>
            <a:r>
              <a:rPr lang="en-US">
                <a:cs typeface="Calibri"/>
              </a:rPr>
              <a:t> = $4800</a:t>
            </a:r>
          </a:p>
          <a:p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1CD20E-20FD-417E-B2FF-4E03A71553D7}"/>
              </a:ext>
            </a:extLst>
          </p:cNvPr>
          <p:cNvSpPr/>
          <p:nvPr/>
        </p:nvSpPr>
        <p:spPr>
          <a:xfrm>
            <a:off x="0" y="6174449"/>
            <a:ext cx="12192000" cy="6835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B501D27E-4ED5-4049-B3EC-140D4A3F5353}"/>
              </a:ext>
            </a:extLst>
          </p:cNvPr>
          <p:cNvSpPr/>
          <p:nvPr/>
        </p:nvSpPr>
        <p:spPr>
          <a:xfrm>
            <a:off x="8270349" y="6357062"/>
            <a:ext cx="2456221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1DDB6FDF-94AB-4610-B32C-4F5FF97587A2}"/>
              </a:ext>
            </a:extLst>
          </p:cNvPr>
          <p:cNvSpPr/>
          <p:nvPr/>
        </p:nvSpPr>
        <p:spPr>
          <a:xfrm>
            <a:off x="6398818" y="6355699"/>
            <a:ext cx="2162053" cy="368486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Lessons Learned</a:t>
            </a:r>
          </a:p>
        </p:txBody>
      </p:sp>
      <p:sp>
        <p:nvSpPr>
          <p:cNvPr id="23" name="Slide Number Placeholder 14">
            <a:extLst>
              <a:ext uri="{FF2B5EF4-FFF2-40B4-BE49-F238E27FC236}">
                <a16:creationId xmlns:a16="http://schemas.microsoft.com/office/drawing/2014/main" id="{CC4E0759-5D98-4098-8DBF-4BCF8AB49453}"/>
              </a:ext>
            </a:extLst>
          </p:cNvPr>
          <p:cNvSpPr txBox="1">
            <a:spLocks/>
          </p:cNvSpPr>
          <p:nvPr/>
        </p:nvSpPr>
        <p:spPr>
          <a:xfrm>
            <a:off x="9186078" y="6337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1800" smtClean="0">
                <a:solidFill>
                  <a:schemeClr val="bg1"/>
                </a:solidFill>
              </a:rPr>
              <a:pPr/>
              <a:t>9</a:t>
            </a:fld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A8491DEB-523C-4A2C-80D7-0CBE2EEF6D65}"/>
              </a:ext>
            </a:extLst>
          </p:cNvPr>
          <p:cNvSpPr/>
          <p:nvPr/>
        </p:nvSpPr>
        <p:spPr>
          <a:xfrm>
            <a:off x="4446272" y="6350289"/>
            <a:ext cx="2162053" cy="365760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Design Process</a:t>
            </a: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2642DA46-0639-4486-98D7-2E19C987FABF}"/>
              </a:ext>
            </a:extLst>
          </p:cNvPr>
          <p:cNvSpPr/>
          <p:nvPr/>
        </p:nvSpPr>
        <p:spPr>
          <a:xfrm>
            <a:off x="1784405" y="6352994"/>
            <a:ext cx="2952389" cy="365760"/>
          </a:xfrm>
          <a:prstGeom prst="homePlate">
            <a:avLst/>
          </a:prstGeom>
          <a:solidFill>
            <a:schemeClr val="tx1">
              <a:lumMod val="6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                  Demonstration</a:t>
            </a: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B3C4F3C7-FCCC-4665-9CF8-B19E25A105E0}"/>
              </a:ext>
            </a:extLst>
          </p:cNvPr>
          <p:cNvSpPr/>
          <p:nvPr/>
        </p:nvSpPr>
        <p:spPr>
          <a:xfrm>
            <a:off x="937847" y="6337748"/>
            <a:ext cx="1787129" cy="385073"/>
          </a:xfrm>
          <a:prstGeom prst="homePlat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6191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C9CA6BC209D047AA2AEAADF3BEDE22" ma:contentTypeVersion="4" ma:contentTypeDescription="Create a new document." ma:contentTypeScope="" ma:versionID="ae36cbb8f74f001db645faaf031058bb">
  <xsd:schema xmlns:xsd="http://www.w3.org/2001/XMLSchema" xmlns:xs="http://www.w3.org/2001/XMLSchema" xmlns:p="http://schemas.microsoft.com/office/2006/metadata/properties" xmlns:ns2="e8e103a0-4c75-49fa-9e39-552c08b26fba" targetNamespace="http://schemas.microsoft.com/office/2006/metadata/properties" ma:root="true" ma:fieldsID="3ab92e04cbc4a18795c69cb60f1ffbae" ns2:_="">
    <xsd:import namespace="e8e103a0-4c75-49fa-9e39-552c08b26f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e103a0-4c75-49fa-9e39-552c08b26f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3A102D-8A95-4149-A9AB-7492E276AFB9}">
  <ds:schemaRefs>
    <ds:schemaRef ds:uri="e8e103a0-4c75-49fa-9e39-552c08b26f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485939D-6BC1-4476-81F7-D19409750EFE}">
  <ds:schemaRefs>
    <ds:schemaRef ds:uri="e8e103a0-4c75-49fa-9e39-552c08b26f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CC940F7-C8E1-4AFA-BEF3-05576583E3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Indiana Soccer Referees Association UI Transformation</vt:lpstr>
      <vt:lpstr>Team 19</vt:lpstr>
      <vt:lpstr>Presentation Agenda</vt:lpstr>
      <vt:lpstr>Tracking the assignment and status of referees is a full-time job at ISRA</vt:lpstr>
      <vt:lpstr>The custom application will allow seamless referee management</vt:lpstr>
      <vt:lpstr>Application Demonstration</vt:lpstr>
      <vt:lpstr>With a vision to open-source the application to help other associations, our chosen Technology stack meets all needs</vt:lpstr>
      <vt:lpstr>Timeline</vt:lpstr>
      <vt:lpstr>Financials</vt:lpstr>
      <vt:lpstr>Vision for the future...</vt:lpstr>
      <vt:lpstr>Design Process</vt:lpstr>
      <vt:lpstr>Overview of Lessons Learned through the Application Development Process</vt:lpstr>
      <vt:lpstr>Lessons Learned – Jake Joseph</vt:lpstr>
      <vt:lpstr>Lessons Learned – JJ Bogner</vt:lpstr>
      <vt:lpstr>Lessons Learned – Priya Huddar</vt:lpstr>
      <vt:lpstr>Lessons Learned – Vivi Armacost</vt:lpstr>
      <vt:lpstr>Appendix</vt:lpstr>
      <vt:lpstr>User Stories that guided our development</vt:lpstr>
      <vt:lpstr>Risks and Mitigation</vt:lpstr>
      <vt:lpstr>Data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D&amp;S Project</dc:title>
  <dc:creator>Huddar, Priyamvada Pushkar</dc:creator>
  <cp:revision>1</cp:revision>
  <dcterms:created xsi:type="dcterms:W3CDTF">2021-11-08T12:45:46Z</dcterms:created>
  <dcterms:modified xsi:type="dcterms:W3CDTF">2021-11-08T19:06:04Z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0x01010017C9CA6BC209D047AA2AEAADF3BEDE22</vt:lpwstr>
  </property>
</Properties>
</file>